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304" r:id="rId2"/>
    <p:sldId id="280" r:id="rId3"/>
    <p:sldId id="287" r:id="rId4"/>
    <p:sldId id="281" r:id="rId5"/>
    <p:sldId id="297" r:id="rId6"/>
    <p:sldId id="294" r:id="rId7"/>
    <p:sldId id="282" r:id="rId8"/>
    <p:sldId id="283" r:id="rId9"/>
    <p:sldId id="284" r:id="rId10"/>
    <p:sldId id="295" r:id="rId11"/>
    <p:sldId id="296" r:id="rId12"/>
    <p:sldId id="285" r:id="rId13"/>
    <p:sldId id="298" r:id="rId14"/>
    <p:sldId id="299" r:id="rId15"/>
    <p:sldId id="286" r:id="rId16"/>
    <p:sldId id="30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3768" y="-16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E3FFF9-D9C1-4AE6-B280-BAF8F7223F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76018-999C-4764-90FF-3052262CE3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1FAAC-C313-4E98-83BA-EB161EA7B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2D031-2F80-4F2D-B3A7-E6E94E3CB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8FA06-A5F7-41DC-B1DC-B4A6EEF15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3866D-3F6F-422F-A1A5-DEC9A60B8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645FA-1F8B-44E1-8CAC-9F2999878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69251-0743-48A1-A0A2-C867FB4A3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92A4B-AB12-44A0-B0DA-E467736DC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53B6D-C872-49DA-BCFF-D0282F4F4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8E24E-867E-4F81-BAF1-82433E39C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244D2-2BF0-4BBE-8853-726237FD7D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0147EC-4D88-44C1-B1EE-3633A8C202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uthenticity_Rule_Cover_Stock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6175"/>
            <a:ext cx="9144000" cy="5711825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-190500" y="5473700"/>
            <a:ext cx="9550400" cy="1562100"/>
          </a:xfrm>
          <a:prstGeom prst="rect">
            <a:avLst/>
          </a:prstGeom>
          <a:solidFill>
            <a:schemeClr val="bg1"/>
          </a:solidFill>
          <a:ln w="222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39725" y="592138"/>
            <a:ext cx="800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990000"/>
                </a:solidFill>
                <a:latin typeface="Candara" pitchFamily="34" charset="0"/>
              </a:rPr>
              <a:t>Authenticity Rules</a:t>
            </a:r>
          </a:p>
        </p:txBody>
      </p:sp>
      <p:pic>
        <p:nvPicPr>
          <p:cNvPr id="57349" name="Picture 5" descr="YNS_color_logo_high_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013" y="5654675"/>
            <a:ext cx="2046287" cy="962025"/>
          </a:xfrm>
          <a:prstGeom prst="rect">
            <a:avLst/>
          </a:prstGeom>
          <a:noFill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15925" y="5626100"/>
            <a:ext cx="2507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Problem Secretary Normal" pitchFamily="2" charset="0"/>
              </a:rPr>
              <a:t>How to be a Real</a:t>
            </a:r>
            <a:endParaRPr lang="en-US" sz="2400">
              <a:latin typeface="Problem Secretary Normal" pitchFamily="2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201738" y="5937250"/>
            <a:ext cx="3805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chemeClr val="bg2"/>
                </a:solidFill>
                <a:latin typeface="Problem Secretary Normal" pitchFamily="2" charset="0"/>
              </a:rPr>
              <a:t>&amp; Real Good Presenter</a:t>
            </a:r>
            <a:endParaRPr lang="en-US" sz="2800">
              <a:solidFill>
                <a:schemeClr val="bg2"/>
              </a:solidFill>
              <a:latin typeface="Problem Secretary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MC_AR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688" cy="688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MC_AR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mask_D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39438" cy="7158038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-165100" y="5067300"/>
            <a:ext cx="9588500" cy="1320800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33863" y="5151438"/>
            <a:ext cx="439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Problem Secretary Normal" pitchFamily="2" charset="0"/>
              </a:rPr>
              <a:t>The Mask Rule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917825" y="5721350"/>
            <a:ext cx="390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33"/>
                </a:solidFill>
                <a:latin typeface="Palatino Linotype" pitchFamily="18" charset="0"/>
              </a:rPr>
              <a:t>Know Your Enemies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2" name="Picture 4" descr="MC_AR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 descr="MC_AR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Maveri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0"/>
            <a:ext cx="11012488" cy="7388225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-165100" y="5067300"/>
            <a:ext cx="9588500" cy="1320800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90888" y="5151438"/>
            <a:ext cx="573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Problem Secretary Normal" pitchFamily="2" charset="0"/>
              </a:rPr>
              <a:t>The Mavericks Rule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017713" y="5721350"/>
            <a:ext cx="5722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33"/>
                </a:solidFill>
                <a:latin typeface="Palatino Linotype" pitchFamily="18" charset="0"/>
              </a:rPr>
              <a:t>Know Your Difference-Makers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uthenticity_Rule_Cover_Stock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6175"/>
            <a:ext cx="9144000" cy="5711825"/>
          </a:xfrm>
          <a:prstGeom prst="rect">
            <a:avLst/>
          </a:prstGeom>
          <a:noFill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-190500" y="5473700"/>
            <a:ext cx="9550400" cy="1562100"/>
          </a:xfrm>
          <a:prstGeom prst="rect">
            <a:avLst/>
          </a:prstGeom>
          <a:solidFill>
            <a:schemeClr val="bg1"/>
          </a:solidFill>
          <a:ln w="222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39725" y="687388"/>
            <a:ext cx="72247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990000"/>
                </a:solidFill>
                <a:latin typeface="Candara" pitchFamily="34" charset="0"/>
              </a:rPr>
              <a:t>Authenticity Rules</a:t>
            </a:r>
          </a:p>
        </p:txBody>
      </p:sp>
      <p:pic>
        <p:nvPicPr>
          <p:cNvPr id="56324" name="Picture 4" descr="YNS_color_logo_high_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013" y="5654675"/>
            <a:ext cx="2046287" cy="962025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5925" y="5626100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Problem Secretary Normal" pitchFamily="2" charset="0"/>
              </a:rPr>
              <a:t>Learn more</a:t>
            </a:r>
            <a:endParaRPr lang="en-US" sz="2400">
              <a:latin typeface="Problem Secretary Normal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01738" y="5937250"/>
            <a:ext cx="48846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chemeClr val="bg2"/>
                </a:solidFill>
                <a:latin typeface="Problem Secretary Normal" pitchFamily="2" charset="0"/>
              </a:rPr>
              <a:t>Rhett@YourNextSpeaker.com</a:t>
            </a:r>
            <a:endParaRPr lang="en-US" sz="2800">
              <a:solidFill>
                <a:schemeClr val="bg2"/>
              </a:solidFill>
              <a:latin typeface="Problem Secretary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-165100" y="5067300"/>
            <a:ext cx="9588500" cy="1320800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706" name="Picture 10" descr="Gra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903288"/>
            <a:ext cx="4146550" cy="4146550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603625" y="5180013"/>
            <a:ext cx="506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Problem Secretary Normal" pitchFamily="2" charset="0"/>
              </a:rPr>
              <a:t>The Gravity Rule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917825" y="5721350"/>
            <a:ext cx="3041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33"/>
                </a:solidFill>
                <a:latin typeface="Palatino Linotype" pitchFamily="18" charset="0"/>
              </a:rPr>
              <a:t>Know Your 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n751126186_1297488_3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3175"/>
            <a:ext cx="9178925" cy="9440863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-165100" y="5067300"/>
            <a:ext cx="9588500" cy="1320800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603625" y="5180013"/>
            <a:ext cx="4878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Problem Secretary Normal" pitchFamily="2" charset="0"/>
              </a:rPr>
              <a:t>The Iceberg Rule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917825" y="5721350"/>
            <a:ext cx="3825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33"/>
                </a:solidFill>
                <a:latin typeface="Palatino Linotype" pitchFamily="18" charset="0"/>
              </a:rPr>
              <a:t>Know Your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MC_AR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6" name="Picture 4" descr="MC_AR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Team Ske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2647950"/>
            <a:ext cx="4630737" cy="3273425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-165100" y="5067300"/>
            <a:ext cx="9588500" cy="1320800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03575" y="5180013"/>
            <a:ext cx="578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Problem Secretary Normal" pitchFamily="2" charset="0"/>
              </a:rPr>
              <a:t>The YourSpace Rule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917825" y="572135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33"/>
                </a:solidFill>
                <a:latin typeface="Palatino Linotype" pitchFamily="18" charset="0"/>
              </a:rPr>
              <a:t>Know Your Audience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Crazy_Do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063" y="23813"/>
            <a:ext cx="5087937" cy="756920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-165100" y="5067300"/>
            <a:ext cx="9588500" cy="1320800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775075" y="5180013"/>
            <a:ext cx="515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Problem Secretary Normal" pitchFamily="2" charset="0"/>
              </a:rPr>
              <a:t>The Surgeon Rule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917825" y="5721350"/>
            <a:ext cx="336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33"/>
                </a:solidFill>
                <a:latin typeface="Palatino Linotype" pitchFamily="18" charset="0"/>
              </a:rPr>
              <a:t>Know Your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Go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28700"/>
            <a:ext cx="9144000" cy="6094413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-165100" y="5067300"/>
            <a:ext cx="9588500" cy="1320800"/>
          </a:xfrm>
          <a:prstGeom prst="rect">
            <a:avLst/>
          </a:prstGeom>
          <a:solidFill>
            <a:schemeClr val="bg1"/>
          </a:solidFill>
          <a:ln w="254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233863" y="5151438"/>
            <a:ext cx="453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Problem Secretary Normal" pitchFamily="2" charset="0"/>
              </a:rPr>
              <a:t>The 7-Iron Rule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917825" y="5721350"/>
            <a:ext cx="328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33"/>
                </a:solidFill>
                <a:latin typeface="Palatino Linotype" pitchFamily="18" charset="0"/>
              </a:rPr>
              <a:t>Know Your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58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Lounge Bait</vt:lpstr>
      <vt:lpstr>Problem Secretary Normal</vt:lpstr>
      <vt:lpstr>Palatino Linotype</vt:lpstr>
      <vt:lpstr>Candara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YourNextSpeaker,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Rhett Laubach</dc:creator>
  <cp:lastModifiedBy>Rhett Laubach</cp:lastModifiedBy>
  <cp:revision>10</cp:revision>
  <dcterms:created xsi:type="dcterms:W3CDTF">2008-09-17T03:14:25Z</dcterms:created>
  <dcterms:modified xsi:type="dcterms:W3CDTF">2016-03-02T12:50:45Z</dcterms:modified>
</cp:coreProperties>
</file>