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4" r:id="rId3"/>
    <p:sldId id="275" r:id="rId4"/>
    <p:sldId id="258" r:id="rId5"/>
    <p:sldId id="272" r:id="rId6"/>
    <p:sldId id="278" r:id="rId7"/>
    <p:sldId id="259" r:id="rId8"/>
    <p:sldId id="260" r:id="rId9"/>
    <p:sldId id="262" r:id="rId10"/>
    <p:sldId id="263" r:id="rId11"/>
    <p:sldId id="279" r:id="rId12"/>
    <p:sldId id="281" r:id="rId13"/>
    <p:sldId id="280" r:id="rId14"/>
  </p:sldIdLst>
  <p:sldSz cx="9144000" cy="6858000" type="screen4x3"/>
  <p:notesSz cx="6858000" cy="9083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996633"/>
    <a:srgbClr val="008000"/>
    <a:srgbClr val="FFFF66"/>
    <a:srgbClr val="CC9900"/>
    <a:srgbClr val="33CCFF"/>
    <a:srgbClr val="969696"/>
    <a:srgbClr val="FF00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68172800" cy="468172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F32D55-BA93-4D38-886F-DE0AE8D1DC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81038"/>
            <a:ext cx="4543425" cy="340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4825"/>
            <a:ext cx="5486400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89DC3A-5C0D-4E14-B1EE-C5CAEA3975B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9DC3A-5C0D-4E14-B1EE-C5CAEA3975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9DC3A-5C0D-4E14-B1EE-C5CAEA3975B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9DC3A-5C0D-4E14-B1EE-C5CAEA3975B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9DC3A-5C0D-4E14-B1EE-C5CAEA3975B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9DC3A-5C0D-4E14-B1EE-C5CAEA3975B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9DC3A-5C0D-4E14-B1EE-C5CAEA3975B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9DC3A-5C0D-4E14-B1EE-C5CAEA3975B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9DC3A-5C0D-4E14-B1EE-C5CAEA3975B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9DC3A-5C0D-4E14-B1EE-C5CAEA3975B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9DC3A-5C0D-4E14-B1EE-C5CAEA3975B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9DC3A-5C0D-4E14-B1EE-C5CAEA3975B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9DC3A-5C0D-4E14-B1EE-C5CAEA3975B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9DC3A-5C0D-4E14-B1EE-C5CAEA3975B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E3E04-1951-4621-A3D6-83A870A357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2945F-3FCA-42D5-86BA-2A215125B6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FFCFB-C518-4CEC-A33C-47F4AFD484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D8110-1F19-476C-BC52-6C480BDBC6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23939-6B20-40E6-8E25-81966AAEB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7BF5B-2380-462D-8345-F4D97C09D3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A7183-E539-4AD7-828C-38C698250A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59541-4D67-48D1-99C2-A050BA772E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69298-9A96-459B-A868-9D8AA9CA95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FDC11-CA07-4F3D-9875-4CDD5DD082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E6BBF-562E-430D-A54B-392B82F8D2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AEFCA4-B032-4AF8-A981-B6FD79122D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at_Oce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316122" cy="6921485"/>
          </a:xfrm>
          <a:prstGeom prst="rect">
            <a:avLst/>
          </a:prstGeom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572000" y="514350"/>
            <a:ext cx="17844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Calibri" pitchFamily="34" charset="0"/>
              </a:rPr>
              <a:t>Its a</a:t>
            </a:r>
            <a:endParaRPr lang="en-US" sz="72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825476" y="1148164"/>
            <a:ext cx="344196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 b="1" i="1" dirty="0" smtClean="0">
                <a:latin typeface="Palatino Linotype" pitchFamily="18" charset="0"/>
              </a:rPr>
              <a:t>Breeze</a:t>
            </a:r>
            <a:endParaRPr lang="en-US" sz="8800" b="1" i="1" dirty="0">
              <a:latin typeface="Palatino Linotype" pitchFamily="18" charset="0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887166" y="3704739"/>
            <a:ext cx="51206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How to Control Your Time</a:t>
            </a:r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Picture 8" descr="YNS_color_logo_no_backgroun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5003" y="484093"/>
            <a:ext cx="1936545" cy="91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Yellow_House_Wind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50950" y="0"/>
            <a:ext cx="10394950" cy="6902450"/>
          </a:xfrm>
          <a:prstGeom prst="rect">
            <a:avLst/>
          </a:prstGeom>
          <a:noFill/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71450" y="461963"/>
            <a:ext cx="47910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>
                <a:solidFill>
                  <a:srgbClr val="663300"/>
                </a:solidFill>
                <a:latin typeface="Calibri" pitchFamily="34" charset="0"/>
              </a:rPr>
              <a:t>PRODUCTIVITY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123950" y="1057275"/>
            <a:ext cx="397351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663300"/>
                </a:solidFill>
                <a:latin typeface="Calibri" pitchFamily="34" charset="0"/>
              </a:rPr>
              <a:t>WINDOWS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82638" y="3900488"/>
            <a:ext cx="3759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latin typeface="Calibri" pitchFamily="34" charset="0"/>
              </a:rPr>
              <a:t>Maximize your efficient 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33350" y="114300"/>
            <a:ext cx="529503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chemeClr val="bg2"/>
                </a:solidFill>
                <a:latin typeface="Perisphere" pitchFamily="2" charset="0"/>
              </a:rPr>
              <a:t>Rhett’s</a:t>
            </a:r>
            <a:r>
              <a:rPr lang="en-US" sz="8000" dirty="0">
                <a:latin typeface="Perisphere" pitchFamily="2" charset="0"/>
              </a:rPr>
              <a:t>BLOGS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27038" y="2598738"/>
            <a:ext cx="72564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latin typeface="Impact" pitchFamily="34" charset="0"/>
              </a:rPr>
              <a:t>www.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Impact" pitchFamily="34" charset="0"/>
              </a:rPr>
              <a:t>PersonalLeadershipInsight</a:t>
            </a: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latin typeface="Impact" pitchFamily="34" charset="0"/>
              </a:rPr>
              <a:t>.com</a:t>
            </a:r>
          </a:p>
          <a:p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latin typeface="Impact" pitchFamily="34" charset="0"/>
              </a:rPr>
              <a:t>www.</a:t>
            </a:r>
            <a:r>
              <a:rPr lang="en-US" sz="3600" dirty="0" smtClean="0">
                <a:latin typeface="Impact" pitchFamily="34" charset="0"/>
              </a:rPr>
              <a:t>AuthenticityRules</a:t>
            </a:r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latin typeface="Impact" pitchFamily="34" charset="0"/>
              </a:rPr>
              <a:t>.com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610285" y="5083362"/>
            <a:ext cx="8178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993300"/>
                </a:solidFill>
                <a:latin typeface="Impact" pitchFamily="34" charset="0"/>
              </a:rPr>
              <a:t>Leadership         </a:t>
            </a:r>
            <a:r>
              <a:rPr lang="en-US" sz="3600" dirty="0" smtClean="0">
                <a:solidFill>
                  <a:srgbClr val="993300"/>
                </a:solidFill>
                <a:latin typeface="Impact" pitchFamily="34" charset="0"/>
              </a:rPr>
              <a:t>Presentation Skills </a:t>
            </a:r>
            <a:r>
              <a:rPr lang="en-US" sz="3600" dirty="0">
                <a:solidFill>
                  <a:srgbClr val="993300"/>
                </a:solidFill>
                <a:latin typeface="Impact" pitchFamily="34" charset="0"/>
              </a:rPr>
              <a:t>Content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2806533" y="5000905"/>
            <a:ext cx="83548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rgbClr val="FF3300"/>
                </a:solidFill>
                <a:latin typeface="Impact" pitchFamily="34" charset="0"/>
              </a:rPr>
              <a:t>&amp;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-85725" y="3133725"/>
            <a:ext cx="895350" cy="1588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33350" y="114300"/>
            <a:ext cx="691670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0" dirty="0" err="1" smtClean="0">
                <a:solidFill>
                  <a:schemeClr val="bg2"/>
                </a:solidFill>
                <a:latin typeface="Perisphere" pitchFamily="2" charset="0"/>
              </a:rPr>
              <a:t>Rhett’s</a:t>
            </a:r>
            <a:r>
              <a:rPr lang="en-US" sz="8000" dirty="0" err="1" smtClean="0">
                <a:latin typeface="Perisphere" pitchFamily="2" charset="0"/>
              </a:rPr>
              <a:t>NETWORK</a:t>
            </a:r>
            <a:endParaRPr lang="en-US" sz="8000" dirty="0">
              <a:latin typeface="Perisphere" pitchFamily="2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27038" y="2598738"/>
            <a:ext cx="585128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  <a:latin typeface="Impact" pitchFamily="34" charset="0"/>
              </a:rPr>
              <a:t>facebook.com/</a:t>
            </a:r>
            <a:r>
              <a:rPr lang="en-US" sz="3600" dirty="0" err="1" smtClean="0">
                <a:latin typeface="Impact" pitchFamily="34" charset="0"/>
              </a:rPr>
              <a:t>rhettlaubach</a:t>
            </a:r>
            <a:endParaRPr lang="en-US" sz="3600" dirty="0" smtClean="0">
              <a:latin typeface="Impact" pitchFamily="34" charset="0"/>
            </a:endParaRPr>
          </a:p>
          <a:p>
            <a:r>
              <a:rPr lang="en-US" sz="3600" smtClean="0">
                <a:solidFill>
                  <a:schemeClr val="bg1">
                    <a:lumMod val="50000"/>
                  </a:schemeClr>
                </a:solidFill>
                <a:latin typeface="Impact" pitchFamily="34" charset="0"/>
              </a:rPr>
              <a:t>twitter.com/</a:t>
            </a:r>
            <a:r>
              <a:rPr lang="en-US" sz="3600" smtClean="0">
                <a:latin typeface="Impact" pitchFamily="34" charset="0"/>
              </a:rPr>
              <a:t>rhettlaubach</a:t>
            </a:r>
            <a:endParaRPr lang="en-US" sz="3600" dirty="0" smtClean="0">
              <a:latin typeface="Impact" pitchFamily="34" charset="0"/>
            </a:endParaRPr>
          </a:p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linkedin.com/in/</a:t>
            </a:r>
            <a:r>
              <a:rPr lang="en-US" sz="3600" dirty="0" err="1" smtClean="0">
                <a:latin typeface="Impact" pitchFamily="34" charset="0"/>
              </a:rPr>
              <a:t>rhettlaubach</a:t>
            </a:r>
            <a:endParaRPr lang="en-US" sz="3600" dirty="0" smtClean="0">
              <a:latin typeface="Impact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-370681" y="3419475"/>
            <a:ext cx="1466056" cy="794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546992" y="5519827"/>
            <a:ext cx="6084593" cy="640438"/>
            <a:chOff x="1150196" y="5519827"/>
            <a:chExt cx="6084593" cy="640438"/>
          </a:xfrm>
        </p:grpSpPr>
        <p:pic>
          <p:nvPicPr>
            <p:cNvPr id="1026" name="Picture 2" descr="C:\Users\Rhett Laubach\Pictures\Speaking\Org Logos\Network Sites\linkedi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50196" y="5520184"/>
              <a:ext cx="1896533" cy="64008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027" name="Picture 3" descr="C:\Users\Rhett Laubach\Pictures\Speaking\Org Logos\Network Sites\twitte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98979" y="5520185"/>
              <a:ext cx="1735810" cy="64008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028" name="Picture 4" descr="C:\Users\Rhett Laubach\Pictures\Speaking\Org Logos\Network Sites\facebook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11005" y="5519827"/>
              <a:ext cx="1701480" cy="64008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92884" y="480714"/>
            <a:ext cx="4270528" cy="2359521"/>
            <a:chOff x="4263819" y="1697038"/>
            <a:chExt cx="4270528" cy="2359521"/>
          </a:xfrm>
        </p:grpSpPr>
        <p:sp>
          <p:nvSpPr>
            <p:cNvPr id="34818" name="Rectangle 2"/>
            <p:cNvSpPr>
              <a:spLocks noChangeArrowheads="1"/>
            </p:cNvSpPr>
            <p:nvPr/>
          </p:nvSpPr>
          <p:spPr bwMode="auto">
            <a:xfrm>
              <a:off x="6313488" y="1697038"/>
              <a:ext cx="1416050" cy="2255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200" dirty="0">
                  <a:solidFill>
                    <a:srgbClr val="B2B2B2"/>
                  </a:solidFill>
                  <a:latin typeface="Palatino Linotype" pitchFamily="18" charset="0"/>
                </a:rPr>
                <a:t>@</a:t>
              </a:r>
            </a:p>
          </p:txBody>
        </p:sp>
        <p:sp>
          <p:nvSpPr>
            <p:cNvPr id="34819" name="Text Box 3"/>
            <p:cNvSpPr txBox="1">
              <a:spLocks noChangeArrowheads="1"/>
            </p:cNvSpPr>
            <p:nvPr/>
          </p:nvSpPr>
          <p:spPr bwMode="auto">
            <a:xfrm>
              <a:off x="4263819" y="2363788"/>
              <a:ext cx="4270528" cy="1692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600" dirty="0">
                  <a:latin typeface="Impact" pitchFamily="34" charset="0"/>
                </a:rPr>
                <a:t>r</a:t>
              </a:r>
              <a:r>
                <a:rPr lang="en-US" sz="3600" dirty="0" smtClean="0">
                  <a:latin typeface="Impact" pitchFamily="34" charset="0"/>
                </a:rPr>
                <a:t>hett     </a:t>
              </a:r>
              <a:endParaRPr lang="en-US" sz="3600" dirty="0">
                <a:latin typeface="Impact" pitchFamily="34" charset="0"/>
              </a:endParaRPr>
            </a:p>
            <a:p>
              <a:pPr algn="ctr"/>
              <a:endParaRPr lang="en-US" sz="1600" dirty="0" smtClean="0">
                <a:latin typeface="Impact" pitchFamily="34" charset="0"/>
              </a:endParaRPr>
            </a:p>
            <a:p>
              <a:pPr algn="ctr"/>
              <a:endParaRPr lang="en-US" sz="1600" dirty="0">
                <a:latin typeface="Impact" pitchFamily="34" charset="0"/>
              </a:endParaRPr>
            </a:p>
            <a:p>
              <a:pPr algn="ctr"/>
              <a:r>
                <a:rPr lang="en-US" sz="3600" dirty="0">
                  <a:latin typeface="Impact" pitchFamily="34" charset="0"/>
                </a:rPr>
                <a:t>yournextspeaker.com</a:t>
              </a:r>
              <a:endParaRPr lang="en-US" sz="3600" dirty="0">
                <a:solidFill>
                  <a:schemeClr val="bg2"/>
                </a:solidFill>
                <a:latin typeface="Impact" pitchFamily="34" charset="0"/>
              </a:endParaRPr>
            </a:p>
          </p:txBody>
        </p:sp>
      </p:grp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2952750" y="0"/>
            <a:ext cx="0" cy="6858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7" descr="Silver_Ribbon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95250" y="0"/>
            <a:ext cx="2705100" cy="4052871"/>
          </a:xfrm>
          <a:prstGeom prst="rect">
            <a:avLst/>
          </a:prstGeom>
        </p:spPr>
      </p:pic>
      <p:pic>
        <p:nvPicPr>
          <p:cNvPr id="6" name="Picture 5" descr="YNS_Logo_High_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4966" y="4789532"/>
            <a:ext cx="3637069" cy="171101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ox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457200"/>
            <a:ext cx="7381875" cy="5905500"/>
          </a:xfrm>
          <a:prstGeom prst="rect">
            <a:avLst/>
          </a:prstGeom>
          <a:noFill/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656388" y="271463"/>
            <a:ext cx="2001837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200" b="1">
                <a:latin typeface="Calibri" pitchFamily="34" charset="0"/>
              </a:rPr>
              <a:t>Stuff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830888" y="5826125"/>
            <a:ext cx="18081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996633"/>
                </a:solidFill>
                <a:latin typeface="Calibri" pitchFamily="34" charset="0"/>
              </a:rPr>
              <a:t>collect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55588" y="5280025"/>
            <a:ext cx="23034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996633"/>
                </a:solidFill>
                <a:latin typeface="Calibri" pitchFamily="34" charset="0"/>
              </a:rPr>
              <a:t>organize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69888" y="200025"/>
            <a:ext cx="9064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996633"/>
                </a:solidFill>
                <a:latin typeface="Calibri" pitchFamily="34" charset="0"/>
              </a:rPr>
              <a:t>list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69888" y="2740025"/>
            <a:ext cx="15716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996633"/>
                </a:solidFill>
                <a:latin typeface="Calibri" pitchFamily="34" charset="0"/>
              </a:rPr>
              <a:t>move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802188" y="847725"/>
            <a:ext cx="14525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996633"/>
                </a:solidFill>
                <a:latin typeface="Calibri" pitchFamily="34" charset="0"/>
              </a:rPr>
              <a:t>trash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976688" y="5368925"/>
            <a:ext cx="14319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996633"/>
                </a:solidFill>
                <a:latin typeface="Calibri" pitchFamily="34" charset="0"/>
              </a:rPr>
              <a:t>need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6173788" y="4441825"/>
            <a:ext cx="16525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996633"/>
                </a:solidFill>
                <a:latin typeface="Calibri" pitchFamily="34" charset="0"/>
              </a:rPr>
              <a:t>hoard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071688" y="288925"/>
            <a:ext cx="2870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996633"/>
                </a:solidFill>
                <a:latin typeface="Calibri" pitchFamily="34" charset="0"/>
              </a:rPr>
              <a:t>stress over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12" descr="Gifts_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481013"/>
            <a:ext cx="7381875" cy="5905500"/>
          </a:xfrm>
          <a:prstGeom prst="rect">
            <a:avLst/>
          </a:prstGeom>
          <a:noFill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656388" y="271463"/>
            <a:ext cx="2001837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200" b="1">
                <a:latin typeface="Calibri" pitchFamily="34" charset="0"/>
              </a:rPr>
              <a:t>Stuff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03213" y="338138"/>
            <a:ext cx="40322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009900"/>
                </a:solidFill>
                <a:latin typeface="Calibri" pitchFamily="34" charset="0"/>
              </a:rPr>
              <a:t>look forward 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00400" y="381000"/>
            <a:ext cx="56340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663300"/>
                </a:solidFill>
                <a:latin typeface="Calibri" pitchFamily="34" charset="0"/>
              </a:rPr>
              <a:t>THE BOX PRINCIPLE</a:t>
            </a:r>
          </a:p>
        </p:txBody>
      </p:sp>
      <p:pic>
        <p:nvPicPr>
          <p:cNvPr id="4104" name="Picture 8" descr="Cardboard_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276600"/>
            <a:ext cx="3429000" cy="3581400"/>
          </a:xfrm>
          <a:prstGeom prst="rect">
            <a:avLst/>
          </a:prstGeom>
          <a:noFill/>
        </p:spPr>
      </p:pic>
      <p:grpSp>
        <p:nvGrpSpPr>
          <p:cNvPr id="4110" name="Group 14"/>
          <p:cNvGrpSpPr>
            <a:grpSpLocks/>
          </p:cNvGrpSpPr>
          <p:nvPr/>
        </p:nvGrpSpPr>
        <p:grpSpPr bwMode="auto">
          <a:xfrm>
            <a:off x="381000" y="1752600"/>
            <a:ext cx="7348538" cy="1327150"/>
            <a:chOff x="240" y="1104"/>
            <a:chExt cx="4629" cy="836"/>
          </a:xfrm>
        </p:grpSpPr>
        <p:sp>
          <p:nvSpPr>
            <p:cNvPr id="4105" name="Text Box 9"/>
            <p:cNvSpPr txBox="1">
              <a:spLocks noChangeArrowheads="1"/>
            </p:cNvSpPr>
            <p:nvPr/>
          </p:nvSpPr>
          <p:spPr bwMode="auto">
            <a:xfrm>
              <a:off x="240" y="1104"/>
              <a:ext cx="4323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400">
                  <a:latin typeface="Calibri" pitchFamily="34" charset="0"/>
                </a:rPr>
                <a:t>Time and Attention are Finite</a:t>
              </a:r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528" y="1536"/>
              <a:ext cx="434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>
                  <a:solidFill>
                    <a:schemeClr val="bg2"/>
                  </a:solidFill>
                  <a:latin typeface="Calibri" pitchFamily="34" charset="0"/>
                </a:rPr>
                <a:t>Options and Distractions are Infinite</a:t>
              </a:r>
            </a:p>
          </p:txBody>
        </p:sp>
      </p:grpSp>
      <p:grpSp>
        <p:nvGrpSpPr>
          <p:cNvPr id="4112" name="Group 16"/>
          <p:cNvGrpSpPr>
            <a:grpSpLocks/>
          </p:cNvGrpSpPr>
          <p:nvPr/>
        </p:nvGrpSpPr>
        <p:grpSpPr bwMode="auto">
          <a:xfrm>
            <a:off x="571500" y="3810000"/>
            <a:ext cx="4816475" cy="2971800"/>
            <a:chOff x="360" y="2400"/>
            <a:chExt cx="3034" cy="1872"/>
          </a:xfrm>
        </p:grpSpPr>
        <p:sp>
          <p:nvSpPr>
            <p:cNvPr id="4107" name="Text Box 11"/>
            <p:cNvSpPr txBox="1">
              <a:spLocks noChangeArrowheads="1"/>
            </p:cNvSpPr>
            <p:nvPr/>
          </p:nvSpPr>
          <p:spPr bwMode="auto">
            <a:xfrm>
              <a:off x="360" y="3264"/>
              <a:ext cx="303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3200" b="1">
                  <a:solidFill>
                    <a:srgbClr val="663300"/>
                  </a:solidFill>
                  <a:latin typeface="Calibri" pitchFamily="34" charset="0"/>
                </a:rPr>
                <a:t>Lousy in = Cool out.</a:t>
              </a:r>
            </a:p>
          </p:txBody>
        </p:sp>
        <p:sp>
          <p:nvSpPr>
            <p:cNvPr id="4108" name="Text Box 12"/>
            <p:cNvSpPr txBox="1">
              <a:spLocks noChangeArrowheads="1"/>
            </p:cNvSpPr>
            <p:nvPr/>
          </p:nvSpPr>
          <p:spPr bwMode="auto">
            <a:xfrm>
              <a:off x="408" y="2400"/>
              <a:ext cx="872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900" b="1">
                  <a:solidFill>
                    <a:srgbClr val="969696"/>
                  </a:solidFill>
                  <a:latin typeface="Times New Roman" pitchFamily="18" charset="0"/>
                </a:rPr>
                <a:t>“</a:t>
              </a:r>
            </a:p>
          </p:txBody>
        </p:sp>
      </p:grp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250825" y="6197600"/>
            <a:ext cx="29418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49" charset="0"/>
              </a:rPr>
              <a:t>Credit:  Merlin Mann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Nuts_Bol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000500" y="633413"/>
            <a:ext cx="42735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 b="1">
                <a:latin typeface="Calibri" pitchFamily="34" charset="0"/>
              </a:rPr>
              <a:t>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00050" y="280988"/>
            <a:ext cx="3759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 b="1">
                <a:latin typeface="Calibri" pitchFamily="34" charset="0"/>
              </a:rPr>
              <a:t>T-COIN</a:t>
            </a:r>
          </a:p>
        </p:txBody>
      </p:sp>
      <p:pic>
        <p:nvPicPr>
          <p:cNvPr id="32771" name="Picture 3" descr="Coi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-190500"/>
            <a:ext cx="5505450" cy="7340600"/>
          </a:xfrm>
          <a:prstGeom prst="rect">
            <a:avLst/>
          </a:prstGeom>
          <a:noFill/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03275" y="1489075"/>
            <a:ext cx="482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CC9900"/>
                </a:solidFill>
                <a:latin typeface="Calibri" pitchFamily="34" charset="0"/>
              </a:rPr>
              <a:t>Take Care Of It Now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82575" y="5881688"/>
            <a:ext cx="49244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[The Bankruptcy of Repetition]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898525" y="220345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69696"/>
                </a:solidFill>
                <a:latin typeface="Calibri" pitchFamily="34" charset="0"/>
              </a:rPr>
              <a:t>[2 Minutes or Less]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 rot="5400000">
            <a:off x="6278852" y="3653423"/>
            <a:ext cx="45047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969696"/>
                </a:solidFill>
                <a:latin typeface="Courier" pitchFamily="49" charset="0"/>
              </a:rPr>
              <a:t>Getting Things Done  :  David Allen</a:t>
            </a:r>
            <a:endParaRPr lang="en-US" sz="1600" b="1" dirty="0">
              <a:solidFill>
                <a:srgbClr val="969696"/>
              </a:solidFill>
              <a:latin typeface="Courier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ilver_Ribb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690" y="0"/>
            <a:ext cx="4312920" cy="6461760"/>
          </a:xfrm>
          <a:prstGeom prst="rect">
            <a:avLst/>
          </a:prstGeom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34000" y="2967038"/>
            <a:ext cx="3224213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LOOPS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210050" y="2324100"/>
            <a:ext cx="233838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OPEN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851525" y="6298168"/>
            <a:ext cx="29418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urier" pitchFamily="49" charset="0"/>
              </a:rPr>
              <a:t>Credit:  David Allen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n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04850" y="1809750"/>
            <a:ext cx="6192838" cy="4122738"/>
          </a:xfrm>
          <a:prstGeom prst="rect">
            <a:avLst/>
          </a:prstGeom>
          <a:noFill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50825" y="6197600"/>
            <a:ext cx="29418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49" charset="0"/>
              </a:rPr>
              <a:t>Credit:  Merlin Mann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138613" y="5461000"/>
            <a:ext cx="476408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200">
                <a:solidFill>
                  <a:srgbClr val="663300"/>
                </a:solidFill>
                <a:latin typeface="Calibri" pitchFamily="34" charset="0"/>
              </a:rPr>
              <a:t>ZERO INBOX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856542" y="684213"/>
            <a:ext cx="580485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5400" i="1" dirty="0">
                <a:solidFill>
                  <a:srgbClr val="996633"/>
                </a:solidFill>
                <a:latin typeface="Calibri" pitchFamily="34" charset="0"/>
              </a:rPr>
              <a:t>When you do read…</a:t>
            </a:r>
          </a:p>
          <a:p>
            <a:pPr algn="r"/>
            <a:endParaRPr lang="en-US" sz="3600" i="1" dirty="0">
              <a:solidFill>
                <a:srgbClr val="996633"/>
              </a:solidFill>
              <a:latin typeface="Calibri" pitchFamily="34" charset="0"/>
            </a:endParaRPr>
          </a:p>
          <a:p>
            <a:pPr algn="r"/>
            <a:r>
              <a:rPr lang="en-US" sz="3600" i="1" dirty="0">
                <a:solidFill>
                  <a:srgbClr val="996633"/>
                </a:solidFill>
                <a:latin typeface="Calibri" pitchFamily="34" charset="0"/>
              </a:rPr>
              <a:t>Take immediate action</a:t>
            </a:r>
          </a:p>
          <a:p>
            <a:pPr algn="r"/>
            <a:r>
              <a:rPr lang="en-US" sz="3600" i="1" dirty="0">
                <a:solidFill>
                  <a:srgbClr val="996633"/>
                </a:solidFill>
                <a:latin typeface="Calibri" pitchFamily="34" charset="0"/>
              </a:rPr>
              <a:t>Delegate w/specifics</a:t>
            </a:r>
          </a:p>
          <a:p>
            <a:pPr algn="r"/>
            <a:r>
              <a:rPr lang="en-US" sz="3600" i="1" dirty="0">
                <a:solidFill>
                  <a:srgbClr val="996633"/>
                </a:solidFill>
                <a:latin typeface="Calibri" pitchFamily="34" charset="0"/>
              </a:rPr>
              <a:t>Move to task list</a:t>
            </a:r>
          </a:p>
          <a:p>
            <a:pPr algn="r"/>
            <a:r>
              <a:rPr lang="en-US" sz="3600" i="1" dirty="0">
                <a:solidFill>
                  <a:srgbClr val="996633"/>
                </a:solidFill>
                <a:latin typeface="Calibri" pitchFamily="34" charset="0"/>
              </a:rPr>
              <a:t>Archive</a:t>
            </a:r>
          </a:p>
          <a:p>
            <a:pPr algn="r"/>
            <a:endParaRPr lang="en-US" sz="3600" i="1" dirty="0">
              <a:solidFill>
                <a:srgbClr val="996633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5998" y="6355318"/>
            <a:ext cx="278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i="1" dirty="0" smtClean="0">
                <a:latin typeface="Calibri" pitchFamily="34" charset="0"/>
              </a:rPr>
              <a:t>*CLASSIC T-COIN THINKING</a:t>
            </a:r>
            <a:endParaRPr lang="en-US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uiExpand="1" build="p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Post_It_Li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6513" y="0"/>
            <a:ext cx="7172325" cy="7297738"/>
          </a:xfrm>
          <a:prstGeom prst="rect">
            <a:avLst/>
          </a:prstGeom>
          <a:noFill/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 rot="21600000">
            <a:off x="409575" y="228600"/>
            <a:ext cx="2060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>
                <a:solidFill>
                  <a:srgbClr val="663300"/>
                </a:solidFill>
                <a:latin typeface="Calibri" pitchFamily="34" charset="0"/>
              </a:rPr>
              <a:t>To-Do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 rot="-354732">
            <a:off x="4846638" y="2092325"/>
            <a:ext cx="374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Actionable Items Only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 rot="-354732">
            <a:off x="4999038" y="3178175"/>
            <a:ext cx="374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Day Before List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 rot="-354732">
            <a:off x="5132388" y="4397375"/>
            <a:ext cx="374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Eat the Big Frog First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58788" y="768350"/>
            <a:ext cx="250507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>
                <a:solidFill>
                  <a:srgbClr val="663300"/>
                </a:solidFill>
                <a:latin typeface="Calibri" pitchFamily="34" charset="0"/>
              </a:rPr>
              <a:t>LISTS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/>
      <p:bldP spid="820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149</Words>
  <Application>Microsoft Office PowerPoint</Application>
  <PresentationFormat>On-screen Show (4:3)</PresentationFormat>
  <Paragraphs>73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YourNextSpeaker,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Rhett Laubach</dc:creator>
  <cp:lastModifiedBy>Rhett Laubach</cp:lastModifiedBy>
  <cp:revision>104</cp:revision>
  <dcterms:created xsi:type="dcterms:W3CDTF">2008-10-21T03:01:22Z</dcterms:created>
  <dcterms:modified xsi:type="dcterms:W3CDTF">2016-03-02T12:53:00Z</dcterms:modified>
</cp:coreProperties>
</file>