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838" y="-9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6A15CC3-AF8D-4D3C-84FF-A09E7C1EA0A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0BEA91-EF20-4E3E-8C9A-740EE04D0D26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AD3F76-1278-4309-A9CF-3A2876B9A883}" type="slidenum">
              <a:rPr lang="en-US"/>
              <a:pPr/>
              <a:t>10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56561F-8FE1-4659-B5CA-DE2D840FBFC5}" type="slidenum">
              <a:rPr lang="en-US"/>
              <a:pPr/>
              <a:t>11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93BF40-91F1-4657-98AF-7F3270BB1DBC}" type="slidenum">
              <a:rPr lang="en-US"/>
              <a:pPr/>
              <a:t>12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DC35F0-6E70-47C6-9D6B-E73F4B7FCFE0}" type="slidenum">
              <a:rPr lang="en-US"/>
              <a:pPr/>
              <a:t>13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025D98-46D2-449E-AB5F-C0F8889DD301}" type="slidenum">
              <a:rPr lang="en-US"/>
              <a:pPr/>
              <a:t>2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6BFFB4-6F8D-4293-9A2E-18ABB6E1A191}" type="slidenum">
              <a:rPr lang="en-US"/>
              <a:pPr/>
              <a:t>3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EF0C52-4754-4B05-8F70-289FD50691D1}" type="slidenum">
              <a:rPr lang="en-US"/>
              <a:pPr/>
              <a:t>4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A29AE8-7302-4553-A1F3-A0FCBD5A52D9}" type="slidenum">
              <a:rPr lang="en-US"/>
              <a:pPr/>
              <a:t>5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B9D9D5-16A0-4CFA-8B90-1D7D499CDDC1}" type="slidenum">
              <a:rPr lang="en-US"/>
              <a:pPr/>
              <a:t>6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066C40-018C-4769-ADAA-EA6B191D7B02}" type="slidenum">
              <a:rPr lang="en-US"/>
              <a:pPr/>
              <a:t>7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57AADB-5D81-4774-9B17-2A6A81B6BD2E}" type="slidenum">
              <a:rPr lang="en-US"/>
              <a:pPr/>
              <a:t>8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D73BE1-05F4-48CA-9BE7-C9E91F997E45}" type="slidenum">
              <a:rPr lang="en-US"/>
              <a:pPr/>
              <a:t>9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872950-66ED-4614-88DE-5C6CFEE842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F34F83-2422-48C8-99C5-AE2B2DA60D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F53DC-4EE8-4689-A287-40DBA8FBC7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72E99E-6028-4225-A556-2602D9EC67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30E7D1-6A85-479C-90C3-B89076BB60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254D5-B1FD-48A0-A828-F772505D8F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25BF4E-ED88-4311-ADBA-C8A44CDB79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79A70E-7787-4E15-B572-C1FA2D56D7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327967-BBD3-4980-9F30-B92851BD90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6AE917-2A5D-4F0B-B43C-C4774C4DFD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0D7F22-6FCB-4779-ACA3-D53A0D1208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B7631CD-924F-44E6-85AF-590C98216C9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bul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0"/>
            <a:ext cx="6858000" cy="6858000"/>
          </a:xfrm>
          <a:prstGeom prst="rect">
            <a:avLst/>
          </a:prstGeom>
          <a:noFill/>
        </p:spPr>
      </p:pic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04800" y="304800"/>
            <a:ext cx="6459141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 b="1" smtClean="0">
                <a:latin typeface="Calibri" pitchFamily="34" charset="0"/>
              </a:rPr>
              <a:t>CONFERENCE PLANNING</a:t>
            </a:r>
          </a:p>
          <a:p>
            <a:r>
              <a:rPr lang="en-US" sz="4800" b="1" smtClean="0">
                <a:latin typeface="Calibri" pitchFamily="34" charset="0"/>
              </a:rPr>
              <a:t>SUCCESS STRATEGIES</a:t>
            </a:r>
            <a:endParaRPr lang="en-US" sz="4000" b="1">
              <a:latin typeface="Calibri" pitchFamily="34" charset="0"/>
            </a:endParaRPr>
          </a:p>
          <a:p>
            <a:r>
              <a:rPr lang="en-US" sz="3200" smtClean="0">
                <a:latin typeface="Calibri" pitchFamily="34" charset="0"/>
              </a:rPr>
              <a:t>By </a:t>
            </a:r>
            <a:r>
              <a:rPr lang="en-US" sz="3200">
                <a:latin typeface="Calibri" pitchFamily="34" charset="0"/>
              </a:rPr>
              <a:t>Rhett Laubach</a:t>
            </a:r>
          </a:p>
        </p:txBody>
      </p:sp>
      <p:pic>
        <p:nvPicPr>
          <p:cNvPr id="2054" name="Picture 6" descr="YNS_color_logo_no_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505200"/>
            <a:ext cx="5020648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Wat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90800" y="0"/>
            <a:ext cx="11734800" cy="7823200"/>
          </a:xfrm>
          <a:prstGeom prst="rect">
            <a:avLst/>
          </a:prstGeom>
          <a:noFill/>
        </p:spPr>
      </p:pic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271006" y="76200"/>
            <a:ext cx="620599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>
                <a:solidFill>
                  <a:schemeClr val="bg1"/>
                </a:solidFill>
                <a:latin typeface="Calibri" pitchFamily="34" charset="0"/>
              </a:rPr>
              <a:t>Show up </a:t>
            </a:r>
            <a:r>
              <a:rPr lang="en-US" sz="4800" smtClean="0">
                <a:solidFill>
                  <a:schemeClr val="bg1"/>
                </a:solidFill>
                <a:latin typeface="Calibri" pitchFamily="34" charset="0"/>
              </a:rPr>
              <a:t>Early to Set-Up</a:t>
            </a:r>
            <a:endParaRPr lang="en-US" sz="48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Typewri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90600" y="0"/>
            <a:ext cx="11430000" cy="6872288"/>
          </a:xfrm>
          <a:prstGeom prst="rect">
            <a:avLst/>
          </a:prstGeom>
          <a:noFill/>
        </p:spPr>
      </p:pic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2667000" y="2895600"/>
            <a:ext cx="4078288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>
                <a:solidFill>
                  <a:schemeClr val="bg1"/>
                </a:solidFill>
                <a:latin typeface="Calibri" pitchFamily="34" charset="0"/>
              </a:rPr>
              <a:t>Alert the Media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Coffee_Trail_Cu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8825" y="0"/>
            <a:ext cx="4575175" cy="6881813"/>
          </a:xfrm>
          <a:prstGeom prst="rect">
            <a:avLst/>
          </a:prstGeom>
          <a:noFill/>
        </p:spPr>
      </p:pic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304800" y="457200"/>
            <a:ext cx="4433888" cy="506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>
                <a:latin typeface="Calibri" pitchFamily="34" charset="0"/>
              </a:rPr>
              <a:t>Bonus </a:t>
            </a:r>
            <a:r>
              <a:rPr lang="en-US" sz="10600">
                <a:latin typeface="Calibri" pitchFamily="34" charset="0"/>
              </a:rPr>
              <a:t>6</a:t>
            </a:r>
            <a:r>
              <a:rPr lang="en-US" sz="4800">
                <a:latin typeface="Calibri" pitchFamily="34" charset="0"/>
              </a:rPr>
              <a:t> List:</a:t>
            </a:r>
          </a:p>
          <a:p>
            <a:endParaRPr lang="en-US" sz="2400">
              <a:latin typeface="Calibri" pitchFamily="34" charset="0"/>
            </a:endParaRPr>
          </a:p>
          <a:p>
            <a:r>
              <a:rPr lang="en-US" sz="2800">
                <a:latin typeface="Calibri" pitchFamily="34" charset="0"/>
              </a:rPr>
              <a:t>Make the room cool</a:t>
            </a:r>
          </a:p>
          <a:p>
            <a:r>
              <a:rPr lang="en-US" sz="2800">
                <a:latin typeface="Calibri" pitchFamily="34" charset="0"/>
              </a:rPr>
              <a:t>Invite dignitaries to speak</a:t>
            </a:r>
          </a:p>
          <a:p>
            <a:r>
              <a:rPr lang="en-US" sz="2800">
                <a:latin typeface="Calibri" pitchFamily="34" charset="0"/>
              </a:rPr>
              <a:t>Rope off the back rows</a:t>
            </a:r>
          </a:p>
          <a:p>
            <a:r>
              <a:rPr lang="en-US" sz="2800">
                <a:latin typeface="Calibri" pitchFamily="34" charset="0"/>
              </a:rPr>
              <a:t>Bring “multiples” up at once</a:t>
            </a:r>
          </a:p>
          <a:p>
            <a:r>
              <a:rPr lang="en-US" sz="2800">
                <a:latin typeface="Calibri" pitchFamily="34" charset="0"/>
              </a:rPr>
              <a:t>Expect to start late</a:t>
            </a:r>
          </a:p>
          <a:p>
            <a:r>
              <a:rPr lang="en-US" sz="2800">
                <a:latin typeface="Calibri" pitchFamily="34" charset="0"/>
              </a:rPr>
              <a:t>Expect everything to run long</a:t>
            </a:r>
          </a:p>
          <a:p>
            <a:endParaRPr lang="en-US" sz="28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 descr="YNS Cross Logo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6511925" cy="457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/>
              <a:t>Rhett’s Leadership Blog</a:t>
            </a:r>
          </a:p>
          <a:p>
            <a:pPr algn="ctr"/>
            <a:r>
              <a:rPr lang="en-US" sz="2800" b="1" i="1"/>
              <a:t>www.PersonalLeadershipInsight.com</a:t>
            </a:r>
          </a:p>
          <a:p>
            <a:pPr algn="ctr"/>
            <a:endParaRPr lang="en-US" sz="5400" b="1" i="1"/>
          </a:p>
          <a:p>
            <a:pPr algn="ctr"/>
            <a:r>
              <a:rPr lang="en-US" sz="2800"/>
              <a:t>Rhett’s Speaking Skills Blog</a:t>
            </a:r>
          </a:p>
          <a:p>
            <a:pPr algn="ctr"/>
            <a:r>
              <a:rPr lang="en-US" sz="2800" b="1" i="1"/>
              <a:t>www.AuthenticityRules.com</a:t>
            </a:r>
          </a:p>
          <a:p>
            <a:pPr algn="ctr"/>
            <a:endParaRPr lang="en-US" sz="5400"/>
          </a:p>
          <a:p>
            <a:pPr algn="ctr"/>
            <a:r>
              <a:rPr lang="en-US" sz="2800"/>
              <a:t>Rhett’s Company Website</a:t>
            </a:r>
          </a:p>
          <a:p>
            <a:pPr algn="ctr"/>
            <a:r>
              <a:rPr lang="en-US" sz="2800" b="1" i="1"/>
              <a:t>www.YourNextSpeaker.com</a:t>
            </a:r>
          </a:p>
          <a:p>
            <a:pPr algn="ctr"/>
            <a:endParaRPr lang="en-US" b="1" i="1"/>
          </a:p>
        </p:txBody>
      </p:sp>
      <p:pic>
        <p:nvPicPr>
          <p:cNvPr id="4" name="Picture 3" descr="YNS_color_logo_very_high_r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39168" y="4495800"/>
            <a:ext cx="4360407" cy="20513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Yellow_Flow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43000" y="0"/>
            <a:ext cx="10287000" cy="6858000"/>
          </a:xfrm>
          <a:prstGeom prst="rect">
            <a:avLst/>
          </a:prstGeom>
          <a:noFill/>
        </p:spPr>
      </p:pic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228600" y="5886450"/>
            <a:ext cx="51181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>
                <a:latin typeface="Calibri" pitchFamily="34" charset="0"/>
              </a:rPr>
              <a:t>Keep the agenda simple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MIc_Co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744200" cy="6889750"/>
          </a:xfrm>
          <a:prstGeom prst="rect">
            <a:avLst/>
          </a:prstGeom>
          <a:noFill/>
        </p:spPr>
      </p:pic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914400" y="1227138"/>
            <a:ext cx="5065713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>
                <a:latin typeface="Calibri" pitchFamily="34" charset="0"/>
              </a:rPr>
              <a:t>Double check all AV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142 Pag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5886450"/>
            <a:ext cx="44084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Calibri" pitchFamily="34" charset="0"/>
              </a:rPr>
              <a:t>Put together a script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Eas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" y="-3352800"/>
            <a:ext cx="9134475" cy="14439900"/>
          </a:xfrm>
          <a:prstGeom prst="rect">
            <a:avLst/>
          </a:prstGeom>
          <a:noFill/>
        </p:spPr>
      </p:pic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524000" y="1371600"/>
            <a:ext cx="6248400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8800">
                <a:solidFill>
                  <a:srgbClr val="FF6600"/>
                </a:solidFill>
                <a:latin typeface="Calibri" pitchFamily="34" charset="0"/>
              </a:rPr>
              <a:t>Big and Bold Signage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Mausole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363200" cy="6861175"/>
          </a:xfrm>
          <a:prstGeom prst="rect">
            <a:avLst/>
          </a:prstGeom>
          <a:noFill/>
        </p:spPr>
      </p:pic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066800" y="4343400"/>
            <a:ext cx="68040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>
                <a:solidFill>
                  <a:schemeClr val="bg1"/>
                </a:solidFill>
                <a:latin typeface="Calibri" pitchFamily="34" charset="0"/>
              </a:rPr>
              <a:t>Multiple Registration Lines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995526" y="5105400"/>
            <a:ext cx="509107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>
                <a:solidFill>
                  <a:schemeClr val="bg1"/>
                </a:solidFill>
                <a:latin typeface="Calibri" pitchFamily="34" charset="0"/>
              </a:rPr>
              <a:t>Multiple </a:t>
            </a:r>
            <a:r>
              <a:rPr lang="en-US" sz="4800" smtClean="0">
                <a:solidFill>
                  <a:schemeClr val="bg1"/>
                </a:solidFill>
                <a:latin typeface="Calibri" pitchFamily="34" charset="0"/>
              </a:rPr>
              <a:t>Food </a:t>
            </a:r>
            <a:r>
              <a:rPr lang="en-US" sz="4800">
                <a:solidFill>
                  <a:schemeClr val="bg1"/>
                </a:solidFill>
                <a:latin typeface="Calibri" pitchFamily="34" charset="0"/>
              </a:rPr>
              <a:t>Lines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iPods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4419600" y="6034087"/>
            <a:ext cx="4160838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>
                <a:solidFill>
                  <a:schemeClr val="bg1"/>
                </a:solidFill>
                <a:latin typeface="Calibri" pitchFamily="34" charset="0"/>
              </a:rPr>
              <a:t>Few Door Prizes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Business_Te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2971800" y="5105400"/>
            <a:ext cx="40862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>
                <a:latin typeface="Calibri" pitchFamily="34" charset="0"/>
              </a:rPr>
              <a:t>Assign Roamers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048000" y="5715000"/>
            <a:ext cx="58803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smtClean="0">
                <a:latin typeface="Calibri" pitchFamily="34" charset="0"/>
              </a:rPr>
              <a:t>To help wherever they are needed</a:t>
            </a:r>
            <a:endParaRPr lang="en-US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Theater_Sea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658600" cy="6848475"/>
          </a:xfrm>
          <a:prstGeom prst="rect">
            <a:avLst/>
          </a:prstGeom>
          <a:noFill/>
        </p:spPr>
      </p:pic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609600" y="304800"/>
            <a:ext cx="62642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>
                <a:solidFill>
                  <a:schemeClr val="bg1"/>
                </a:solidFill>
                <a:latin typeface="Calibri" pitchFamily="34" charset="0"/>
              </a:rPr>
              <a:t>The Facility is Everything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996347" y="1066800"/>
            <a:ext cx="78428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smtClean="0">
                <a:solidFill>
                  <a:schemeClr val="bg1"/>
                </a:solidFill>
                <a:latin typeface="Calibri" pitchFamily="34" charset="0"/>
              </a:rPr>
              <a:t>Cool the air. Sit everyone close. Remove distractions.</a:t>
            </a:r>
            <a:endParaRPr lang="en-US" sz="28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122</Words>
  <Application>Microsoft Office PowerPoint</Application>
  <PresentationFormat>On-screen Show (4:3)</PresentationFormat>
  <Paragraphs>45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YourNextSpeaker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Rhett Laubach</dc:creator>
  <cp:lastModifiedBy>Rhett Laubach</cp:lastModifiedBy>
  <cp:revision>8</cp:revision>
  <dcterms:created xsi:type="dcterms:W3CDTF">2008-06-04T03:49:30Z</dcterms:created>
  <dcterms:modified xsi:type="dcterms:W3CDTF">2016-03-02T13:58:35Z</dcterms:modified>
</cp:coreProperties>
</file>