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9" r:id="rId2"/>
    <p:sldId id="260" r:id="rId3"/>
    <p:sldId id="298" r:id="rId4"/>
    <p:sldId id="261" r:id="rId5"/>
    <p:sldId id="262" r:id="rId6"/>
    <p:sldId id="263" r:id="rId7"/>
    <p:sldId id="265" r:id="rId8"/>
    <p:sldId id="266" r:id="rId9"/>
    <p:sldId id="268" r:id="rId10"/>
    <p:sldId id="290" r:id="rId11"/>
    <p:sldId id="269" r:id="rId12"/>
    <p:sldId id="270" r:id="rId13"/>
    <p:sldId id="302" r:id="rId14"/>
    <p:sldId id="297" r:id="rId15"/>
    <p:sldId id="324" r:id="rId16"/>
    <p:sldId id="296" r:id="rId17"/>
    <p:sldId id="325" r:id="rId18"/>
    <p:sldId id="281" r:id="rId19"/>
    <p:sldId id="282" r:id="rId20"/>
    <p:sldId id="300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293" r:id="rId30"/>
    <p:sldId id="294" r:id="rId31"/>
    <p:sldId id="323" r:id="rId32"/>
    <p:sldId id="295" r:id="rId33"/>
    <p:sldId id="299" r:id="rId34"/>
    <p:sldId id="30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17" autoAdjust="0"/>
  </p:normalViewPr>
  <p:slideViewPr>
    <p:cSldViewPr>
      <p:cViewPr varScale="1">
        <p:scale>
          <a:sx n="84" d="100"/>
          <a:sy n="84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AA9FA1E6-ECAF-411A-9400-9400CCFDFCBB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09E5EE61-03C3-4367-983E-8AB1A0D03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CAE02D-53C6-47F8-A3D9-EE098DE0DB18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F6D510-C0FF-4F49-9F81-B178E92C09AF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ACD9C3-E5D0-417F-A3EC-8A7B2E950E25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478DD6-A385-406F-8BE4-21D026F12CDD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BC96B8-E8BE-4645-8EA2-34255299847E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894CE0-007C-4F1B-B1DD-53A65EC52CE3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894CE0-007C-4F1B-B1DD-53A65EC52CE3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319929-A89B-4C1C-A5AF-B98EC01CFC5D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319929-A89B-4C1C-A5AF-B98EC01CFC5D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788FDB-E2B5-4D53-83E8-0E0E0996E562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2A090-0F37-4BC1-91F9-47044796356B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D064A9-4C37-4F32-A986-1BE89AE84A5D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22A873-1B32-46A1-86D5-C847C25D4A0B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321F69-9052-4F72-86D0-488831F51628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E66407-1721-4CBB-BEC5-79649F723B40}" type="slidenum">
              <a:rPr lang="en-US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2CA5B5-CAD1-4377-9309-4ABD04C3F7DD}" type="slidenum">
              <a:rPr lang="en-US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0EFB5D-B7F7-4CEE-8DBA-46B7C7CD2FAC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033A5-9BFA-4E5D-85EB-DF7020B20B4A}" type="slidenum">
              <a:rPr lang="en-US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1F1E97-E24D-4810-8C46-8B87B3C3EBBC}" type="slidenum">
              <a:rPr lang="en-US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12D353-589A-4F38-BCA8-5AF5040283F1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D35FBC-3811-4238-B515-6FFB44D7D35C}" type="slidenum">
              <a:rPr lang="en-US">
                <a:latin typeface="Arial" charset="0"/>
              </a:rPr>
              <a:pPr/>
              <a:t>28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2AFFB6-8189-4AAA-95CF-24A465FDB112}" type="slidenum">
              <a:rPr lang="en-US">
                <a:latin typeface="Arial" charset="0"/>
              </a:rPr>
              <a:pPr/>
              <a:t>29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4B7B3C-96D3-4389-B21E-6122A7487355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949C2B-AD5E-4D4B-A009-F68BD487B1A7}" type="slidenum">
              <a:rPr lang="en-US">
                <a:latin typeface="Arial" charset="0"/>
              </a:rPr>
              <a:pPr/>
              <a:t>30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949C2B-AD5E-4D4B-A009-F68BD487B1A7}" type="slidenum">
              <a:rPr lang="en-US">
                <a:latin typeface="Arial" charset="0"/>
              </a:rPr>
              <a:pPr/>
              <a:t>31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9190C6-F5CE-4FF6-BD6A-34F2F6680EFD}" type="slidenum">
              <a:rPr lang="en-US">
                <a:latin typeface="Arial" charset="0"/>
              </a:rPr>
              <a:pPr/>
              <a:t>32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55B9C5-C811-4AF7-8E9E-62F9ADF86720}" type="slidenum">
              <a:rPr lang="en-US">
                <a:latin typeface="Arial" charset="0"/>
              </a:rPr>
              <a:pPr/>
              <a:t>33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6E485F-1437-448F-835F-0F7CE34AB494}" type="slidenum">
              <a:rPr lang="en-US">
                <a:latin typeface="Arial" charset="0"/>
              </a:rPr>
              <a:pPr/>
              <a:t>34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CE509E-275D-4AF4-A740-C035FBEA0726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3DA97C-0A1D-415D-B825-D8749403E28D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A29E7B-758A-401E-BD2D-B762FD75CE49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923543-FB88-4078-BD6D-EA6553C6DC06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C046FE-B29C-469F-B0EA-B534C4B9540C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1DDAF8-9A8D-4472-AFDA-01BD3E5E59DA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 userDrawn="1"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99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0" y="2928"/>
              <a:ext cx="5760" cy="144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DID YOU KNOW?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082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4 OUT OF 5 OF US SING IN OUR CAR?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6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5400" smtClean="0">
                <a:latin typeface="Calibri" pitchFamily="34" charset="0"/>
              </a:rPr>
              <a:t>If you yelled for </a:t>
            </a:r>
            <a:r>
              <a:rPr lang="en-US" sz="8000" smtClean="0">
                <a:latin typeface="Calibri" pitchFamily="34" charset="0"/>
              </a:rPr>
              <a:t>8</a:t>
            </a:r>
            <a:r>
              <a:rPr lang="en-US" sz="5400" smtClean="0">
                <a:latin typeface="Calibri" pitchFamily="34" charset="0"/>
              </a:rPr>
              <a:t> years, </a:t>
            </a:r>
            <a:r>
              <a:rPr lang="en-US" sz="11500" smtClean="0">
                <a:latin typeface="Calibri" pitchFamily="34" charset="0"/>
              </a:rPr>
              <a:t>7</a:t>
            </a:r>
            <a:r>
              <a:rPr lang="en-US" sz="5400" smtClean="0">
                <a:latin typeface="Calibri" pitchFamily="34" charset="0"/>
              </a:rPr>
              <a:t> months and </a:t>
            </a:r>
            <a:r>
              <a:rPr lang="en-US" sz="9600" smtClean="0">
                <a:latin typeface="Calibri" pitchFamily="34" charset="0"/>
              </a:rPr>
              <a:t>6</a:t>
            </a:r>
            <a:r>
              <a:rPr lang="en-US" sz="5400" smtClean="0">
                <a:latin typeface="Calibri" pitchFamily="34" charset="0"/>
              </a:rPr>
              <a:t> days, you would produce enough energy to heat one cup of coffee.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620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What is another word for SYNONYM?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6600" smtClean="0">
                <a:latin typeface="Calibri" pitchFamily="34" charset="0"/>
              </a:rPr>
              <a:t>If a fly loses its wings, is it called a walk?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dirty="0" smtClean="0">
                <a:latin typeface="Calibri" pitchFamily="34" charset="0"/>
              </a:rPr>
              <a:t>An ostrich</a:t>
            </a:r>
            <a:r>
              <a:rPr lang="en-US" sz="7200" dirty="0" smtClean="0">
                <a:latin typeface="AL HairBrained" pitchFamily="2" charset="0"/>
              </a:rPr>
              <a:t>’</a:t>
            </a:r>
            <a:r>
              <a:rPr lang="en-US" sz="7200" dirty="0" smtClean="0">
                <a:latin typeface="Calibri" pitchFamily="34" charset="0"/>
              </a:rPr>
              <a:t>s eyes are bigger than it</a:t>
            </a:r>
            <a:r>
              <a:rPr lang="en-US" sz="7200" dirty="0" smtClean="0">
                <a:latin typeface="AL HairBrained" pitchFamily="2" charset="0"/>
              </a:rPr>
              <a:t>’</a:t>
            </a:r>
            <a:r>
              <a:rPr lang="en-US" sz="7200" dirty="0" smtClean="0">
                <a:latin typeface="Calibri" pitchFamily="34" charset="0"/>
              </a:rPr>
              <a:t>s brain.</a:t>
            </a:r>
          </a:p>
          <a:p>
            <a:pPr algn="ctr" eaLnBrk="1" hangingPunct="1">
              <a:buFontTx/>
              <a:buNone/>
            </a:pPr>
            <a:endParaRPr lang="en-US" sz="72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6600" smtClean="0">
                <a:latin typeface="Calibri" pitchFamily="34" charset="0"/>
              </a:rPr>
              <a:t>In England, the Speaker of the House is not allowed to speak.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6600" dirty="0" smtClean="0">
                <a:latin typeface="Calibri" pitchFamily="34" charset="0"/>
              </a:rPr>
              <a:t>It is a fact that you are reading this right now.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A cat has 32 muscles in each ear.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048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5400" dirty="0" smtClean="0">
                <a:latin typeface="Calibri" pitchFamily="34" charset="0"/>
              </a:rPr>
              <a:t>A polar bear’s hair </a:t>
            </a:r>
          </a:p>
          <a:p>
            <a:pPr algn="ctr" eaLnBrk="1" hangingPunct="1">
              <a:buFontTx/>
              <a:buNone/>
            </a:pPr>
            <a:r>
              <a:rPr lang="en-US" sz="5400" dirty="0" smtClean="0">
                <a:latin typeface="Calibri" pitchFamily="34" charset="0"/>
              </a:rPr>
              <a:t>isn’t white.</a:t>
            </a:r>
          </a:p>
          <a:p>
            <a:pPr algn="ctr" eaLnBrk="1" hangingPunct="1">
              <a:buFontTx/>
              <a:buNone/>
            </a:pPr>
            <a:r>
              <a:rPr lang="en-US" sz="5400" dirty="0" smtClean="0">
                <a:latin typeface="Calibri" pitchFamily="34" charset="0"/>
              </a:rPr>
              <a:t>It is transparent.  </a:t>
            </a:r>
          </a:p>
          <a:p>
            <a:pPr algn="ctr" eaLnBrk="1" hangingPunct="1">
              <a:buFontTx/>
              <a:buNone/>
            </a:pPr>
            <a:r>
              <a:rPr lang="en-US" sz="5400" dirty="0" smtClean="0">
                <a:latin typeface="Calibri" pitchFamily="34" charset="0"/>
              </a:rPr>
              <a:t>Their skin is white.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33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4800" smtClean="0">
                <a:latin typeface="Calibri" pitchFamily="34" charset="0"/>
              </a:rPr>
              <a:t>why is it when you transport something by car, it</a:t>
            </a:r>
            <a:r>
              <a:rPr lang="en-US" sz="4800" smtClean="0">
                <a:latin typeface="AL HairBrained" pitchFamily="2" charset="0"/>
              </a:rPr>
              <a:t>’</a:t>
            </a:r>
            <a:r>
              <a:rPr lang="en-US" sz="4800" smtClean="0">
                <a:latin typeface="Calibri" pitchFamily="34" charset="0"/>
              </a:rPr>
              <a:t>s called shipment, but when you transport it by ship it</a:t>
            </a:r>
            <a:r>
              <a:rPr lang="en-US" sz="4800" smtClean="0">
                <a:latin typeface="AL HairBrained" pitchFamily="2" charset="0"/>
              </a:rPr>
              <a:t>’</a:t>
            </a:r>
            <a:r>
              <a:rPr lang="en-US" sz="4800" smtClean="0">
                <a:latin typeface="Calibri" pitchFamily="34" charset="0"/>
              </a:rPr>
              <a:t>s call cargo?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000" smtClean="0">
                <a:latin typeface="Calibri" pitchFamily="34" charset="0"/>
              </a:rPr>
              <a:t>Why is it that when you are driving and looking for an address, you turn the radio down?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Did you know?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dirty="0" smtClean="0">
                <a:latin typeface="Calibri" pitchFamily="34" charset="0"/>
              </a:rPr>
              <a:t>12% of men don’t use their blinkers when turning.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It is impossible to sneeze with your eyes open.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6600" dirty="0" smtClean="0">
                <a:latin typeface="Calibri" pitchFamily="34" charset="0"/>
              </a:rPr>
              <a:t>When nobody else is around, 47% drink straight from the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6600" dirty="0" smtClean="0">
                <a:latin typeface="Calibri" pitchFamily="34" charset="0"/>
              </a:rPr>
              <a:t>milk carton.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33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71.6% of us eavesdrop!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6000" dirty="0" smtClean="0">
                <a:latin typeface="Calibri" pitchFamily="34" charset="0"/>
              </a:rPr>
              <a:t>3 out of 4 of us store our dollar bills in order with singles leading up to higher denominations!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Only 21% of us make our beds daily.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6600" smtClean="0">
                <a:latin typeface="Calibri" pitchFamily="34" charset="0"/>
              </a:rPr>
              <a:t>40% of women have admitted to hurling footwear at a man!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Butterflies taste with their feet.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On average, people fear spiders more than death.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A crocodile cannot stick out its tongue.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If a turtle loses his shell, is he naked or homeless?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A goldfish has a  memory span of three seconds.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dirty="0" smtClean="0">
                <a:latin typeface="Calibri" pitchFamily="34" charset="0"/>
              </a:rPr>
              <a:t>100% of the people in this room are in this room.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dirty="0" smtClean="0">
                <a:latin typeface="Calibri" pitchFamily="34" charset="0"/>
              </a:rPr>
              <a:t>Do vegetarians eat animal crackers?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6600" smtClean="0">
                <a:latin typeface="Calibri" pitchFamily="34" charset="0"/>
              </a:rPr>
              <a:t>Why is it that the people who know the least know it the loudest?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7200" smtClean="0">
                <a:latin typeface="Calibri" pitchFamily="34" charset="0"/>
              </a:rPr>
              <a:t>There are 336 dimples on a regulation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7200" smtClean="0">
                <a:latin typeface="Calibri" pitchFamily="34" charset="0"/>
              </a:rPr>
              <a:t>golf ball.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200" smtClean="0">
                <a:latin typeface="Calibri" pitchFamily="34" charset="0"/>
              </a:rPr>
              <a:t>A dime has 118 ridges around it. 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7200" smtClean="0">
                <a:latin typeface="Calibri" pitchFamily="34" charset="0"/>
              </a:rPr>
              <a:t>Did you know?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4800" smtClean="0">
                <a:latin typeface="AL HairBrained" pitchFamily="2" charset="0"/>
              </a:rPr>
              <a:t>“</a:t>
            </a:r>
            <a:r>
              <a:rPr lang="en-US" sz="4800" smtClean="0">
                <a:latin typeface="Calibri" pitchFamily="34" charset="0"/>
              </a:rPr>
              <a:t>stewardesses</a:t>
            </a:r>
            <a:r>
              <a:rPr lang="en-US" sz="4800" smtClean="0">
                <a:latin typeface="AL HairBrained" pitchFamily="2" charset="0"/>
              </a:rPr>
              <a:t>” </a:t>
            </a:r>
            <a:r>
              <a:rPr lang="en-US" sz="4800" smtClean="0">
                <a:latin typeface="Calibri" pitchFamily="34" charset="0"/>
              </a:rPr>
              <a:t>is the longest word typed only with your </a:t>
            </a:r>
          </a:p>
          <a:p>
            <a:pPr algn="ctr" eaLnBrk="1" hangingPunct="1">
              <a:buFontTx/>
              <a:buNone/>
            </a:pPr>
            <a:r>
              <a:rPr lang="en-US" sz="4800" smtClean="0">
                <a:latin typeface="Calibri" pitchFamily="34" charset="0"/>
              </a:rPr>
              <a:t>left hand?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7200" smtClean="0">
                <a:latin typeface="Calibri" pitchFamily="34" charset="0"/>
              </a:rPr>
              <a:t>Think about this</a:t>
            </a:r>
            <a:r>
              <a:rPr lang="en-US" sz="7200" smtClean="0">
                <a:latin typeface="AL HairBrained" pitchFamily="2" charset="0"/>
              </a:rPr>
              <a:t>…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4800" dirty="0" smtClean="0">
                <a:latin typeface="Calibri" pitchFamily="34" charset="0"/>
              </a:rPr>
              <a:t>Why are there flotation devices under plane seats but no parachutes?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6000" smtClean="0">
                <a:latin typeface="Calibri" pitchFamily="34" charset="0"/>
              </a:rPr>
              <a:t>What?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908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5400" smtClean="0">
                <a:latin typeface="Calibri" pitchFamily="34" charset="0"/>
              </a:rPr>
              <a:t>If a cow laughed, would milk come out its nose?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Talk about this!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4800" smtClean="0">
                <a:latin typeface="Calibri" pitchFamily="34" charset="0"/>
              </a:rPr>
              <a:t>What are three things you would like to do before you die?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8800" smtClean="0">
                <a:latin typeface="Calibri" pitchFamily="34" charset="0"/>
              </a:rPr>
              <a:t>What?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082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5400" smtClean="0">
                <a:latin typeface="Calibri" pitchFamily="34" charset="0"/>
              </a:rPr>
              <a:t>Why isn</a:t>
            </a:r>
            <a:r>
              <a:rPr lang="en-US" sz="5400" smtClean="0">
                <a:latin typeface="AL HairBrained" pitchFamily="2" charset="0"/>
              </a:rPr>
              <a:t>’</a:t>
            </a:r>
            <a:r>
              <a:rPr lang="en-US" sz="5400" smtClean="0">
                <a:latin typeface="Calibri" pitchFamily="34" charset="0"/>
              </a:rPr>
              <a:t>t there mouse flavored cat food?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0600" y="6400800"/>
            <a:ext cx="6705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5400" smtClean="0">
                <a:latin typeface="Calibri" pitchFamily="34" charset="0"/>
              </a:rPr>
              <a:t>Where do forest rangers go </a:t>
            </a:r>
          </a:p>
          <a:p>
            <a:pPr algn="ctr" eaLnBrk="1" hangingPunct="1">
              <a:buFontTx/>
              <a:buNone/>
            </a:pPr>
            <a:endParaRPr lang="en-US" sz="5400" smtClean="0">
              <a:latin typeface="AL HairBrained" pitchFamily="2" charset="0"/>
            </a:endParaRPr>
          </a:p>
          <a:p>
            <a:pPr algn="ctr" eaLnBrk="1" hangingPunct="1">
              <a:buFontTx/>
              <a:buNone/>
            </a:pPr>
            <a:r>
              <a:rPr lang="en-US" sz="5400" smtClean="0">
                <a:latin typeface="AL HairBrained" pitchFamily="2" charset="0"/>
              </a:rPr>
              <a:t>“</a:t>
            </a:r>
            <a:r>
              <a:rPr lang="en-US" sz="5400" smtClean="0">
                <a:latin typeface="Calibri" pitchFamily="34" charset="0"/>
              </a:rPr>
              <a:t>to get away from it all?</a:t>
            </a:r>
            <a:r>
              <a:rPr lang="en-US" sz="5400" smtClean="0">
                <a:latin typeface="AL HairBrained" pitchFamily="2" charset="0"/>
              </a:rPr>
              <a:t>”</a:t>
            </a:r>
          </a:p>
          <a:p>
            <a:pPr eaLnBrk="1" hangingPunct="1">
              <a:buFontTx/>
              <a:buNone/>
            </a:pPr>
            <a:endParaRPr lang="en-US" sz="5400" smtClean="0"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475</Words>
  <Application>Microsoft Office PowerPoint</Application>
  <PresentationFormat>On-screen Show (4:3)</PresentationFormat>
  <Paragraphs>83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DID YOU KNOW?</vt:lpstr>
      <vt:lpstr>Did you know?</vt:lpstr>
      <vt:lpstr>Slide 3</vt:lpstr>
      <vt:lpstr>Did you know?</vt:lpstr>
      <vt:lpstr>Think about this…</vt:lpstr>
      <vt:lpstr>What?</vt:lpstr>
      <vt:lpstr>Talk about this!</vt:lpstr>
      <vt:lpstr>What?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Gallimore</dc:creator>
  <cp:lastModifiedBy>Rhett</cp:lastModifiedBy>
  <cp:revision>299</cp:revision>
  <dcterms:created xsi:type="dcterms:W3CDTF">2008-09-21T19:33:44Z</dcterms:created>
  <dcterms:modified xsi:type="dcterms:W3CDTF">2011-10-03T13:48:34Z</dcterms:modified>
</cp:coreProperties>
</file>