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57" r:id="rId3"/>
    <p:sldId id="258" r:id="rId4"/>
    <p:sldId id="259" r:id="rId5"/>
    <p:sldId id="266" r:id="rId6"/>
    <p:sldId id="262" r:id="rId7"/>
    <p:sldId id="263" r:id="rId8"/>
    <p:sldId id="265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86924-01D8-48F5-925F-00BCFDBBDD90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40EC2-06C1-4293-9A26-FDBB68797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D9DD5-4C89-4DFB-8AA0-16F5DA25AE4E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8C4B7-FCF2-4AB4-B9B3-FCF79583FF3B}" type="datetimeFigureOut">
              <a:rPr lang="en-US" smtClean="0"/>
              <a:pPr/>
              <a:t>8/4/2009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_Green_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247382"/>
            <a:ext cx="3924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Ingredients </a:t>
            </a:r>
            <a:endParaRPr lang="en-US" sz="36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Of Great Officership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 descr="YNS_color_logo_no_backg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87924" y="621417"/>
            <a:ext cx="1771340" cy="833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331" y="6400800"/>
            <a:ext cx="227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created by YourNextSpeaker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adw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6017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681" y="304800"/>
            <a:ext cx="4900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Thrive in the Spotlight.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4770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Thrive in the Spotlight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 descr="Old_Sho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628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libri" pitchFamily="34" charset="0"/>
              </a:rPr>
              <a:t>Work Harder Than Expected.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e_Logo_Blue_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3433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Sell Your Brand.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3433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Sell Your Brand.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 descr="Stonehen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2569" y="0"/>
            <a:ext cx="132939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044625"/>
            <a:ext cx="6255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Leave Something Awesome Behind.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ttle_Boy_Big_Ey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4" y="-1257143"/>
            <a:ext cx="10821543" cy="8115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81600"/>
            <a:ext cx="2526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Be Nice.</a:t>
            </a:r>
            <a:endParaRPr lang="en-US" sz="5400" b="1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iley_F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371" y="5867400"/>
            <a:ext cx="6300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Keep This Commitment.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tile tx="0" ty="0" sx="100000" sy="100000" flip="xy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62209" y="1091684"/>
            <a:ext cx="3126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F67C1B"/>
                </a:solidFill>
                <a:latin typeface="Vaguely Repulsive" pitchFamily="2" charset="0"/>
              </a:rPr>
              <a:t>show designer</a:t>
            </a:r>
            <a:endParaRPr lang="en-US" sz="2400" dirty="0">
              <a:solidFill>
                <a:srgbClr val="F67C1B"/>
              </a:solidFill>
              <a:latin typeface="Vaguely Repulsiv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828800"/>
            <a:ext cx="3293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For a copy of this show…</a:t>
            </a:r>
          </a:p>
          <a:p>
            <a:r>
              <a:rPr lang="en-US" sz="2000" b="1" dirty="0" smtClean="0">
                <a:latin typeface="Calibri" pitchFamily="34" charset="0"/>
              </a:rPr>
              <a:t>rhett@yournextspeaker.com </a:t>
            </a:r>
            <a:endParaRPr lang="en-US" sz="2000" b="1" dirty="0"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14697" y="2182189"/>
            <a:ext cx="53340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YNS_color_logo_no_backg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577894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46405" y="3733800"/>
            <a:ext cx="1838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PhotoSource…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algn="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HDRcreme.com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000897" y="4076303"/>
            <a:ext cx="533400" cy="794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57340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Problem Secretary Normal" pitchFamily="2" charset="0"/>
              </a:rPr>
              <a:t>Rhett Laubach </a:t>
            </a:r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riety_Nature_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609600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Be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057400"/>
            <a:ext cx="2785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Comfortable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4267200"/>
            <a:ext cx="134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Being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5562600"/>
            <a:ext cx="1066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You.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_Strea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715000"/>
            <a:ext cx="5685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Learn Peoples Differences.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_Sky_Green_Gr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8170" y="6019800"/>
            <a:ext cx="5073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Know Your Uniqueness.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_Smoke_H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0" y="0"/>
            <a:ext cx="109728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5247382"/>
            <a:ext cx="26667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Create Magical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Presentations.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_To_S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152400"/>
            <a:ext cx="10591800" cy="7110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87" y="1676400"/>
            <a:ext cx="1363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Think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Long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Term.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ck_Close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1945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Be Early.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ye_Girl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0967" y="533400"/>
            <a:ext cx="2246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Be Great at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Eye Contact.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_Clas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143" y="457200"/>
            <a:ext cx="4842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Bring People Together.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107</Words>
  <Application>Microsoft Office PowerPoint</Application>
  <PresentationFormat>On-screen Show (4:3)</PresentationFormat>
  <Paragraphs>48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Rhett Laubach</dc:creator>
  <cp:lastModifiedBy>Rhett Laubach</cp:lastModifiedBy>
  <cp:revision>484</cp:revision>
  <dcterms:created xsi:type="dcterms:W3CDTF">2009-05-03T20:51:36Z</dcterms:created>
  <dcterms:modified xsi:type="dcterms:W3CDTF">2009-08-04T18:06:46Z</dcterms:modified>
</cp:coreProperties>
</file>