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4" r:id="rId14"/>
    <p:sldId id="282" r:id="rId15"/>
    <p:sldId id="283" r:id="rId16"/>
    <p:sldId id="271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0BF9-1259-4D4D-AD36-199359D5183A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D63A-F47F-4D41-872E-3457541B9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0BF9-1259-4D4D-AD36-199359D5183A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D63A-F47F-4D41-872E-3457541B9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0BF9-1259-4D4D-AD36-199359D5183A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D63A-F47F-4D41-872E-3457541B9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0BF9-1259-4D4D-AD36-199359D5183A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D63A-F47F-4D41-872E-3457541B9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0BF9-1259-4D4D-AD36-199359D5183A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D63A-F47F-4D41-872E-3457541B9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0BF9-1259-4D4D-AD36-199359D5183A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D63A-F47F-4D41-872E-3457541B9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0BF9-1259-4D4D-AD36-199359D5183A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D63A-F47F-4D41-872E-3457541B9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0BF9-1259-4D4D-AD36-199359D5183A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D63A-F47F-4D41-872E-3457541B9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0BF9-1259-4D4D-AD36-199359D5183A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D63A-F47F-4D41-872E-3457541B9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0BF9-1259-4D4D-AD36-199359D5183A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D63A-F47F-4D41-872E-3457541B9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0BF9-1259-4D4D-AD36-199359D5183A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D63A-F47F-4D41-872E-3457541B9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F0BF9-1259-4D4D-AD36-199359D5183A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9D63A-F47F-4D41-872E-3457541B9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ter-drop-with-rip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104900"/>
            <a:ext cx="7010400" cy="5257800"/>
          </a:xfrm>
          <a:prstGeom prst="rect">
            <a:avLst/>
          </a:prstGeom>
        </p:spPr>
      </p:pic>
      <p:pic>
        <p:nvPicPr>
          <p:cNvPr id="8" name="Picture 7" descr="Core_Four_Logo_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1302" y="5467120"/>
            <a:ext cx="2391595" cy="11250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304800"/>
            <a:ext cx="2563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28 Days Later" pitchFamily="34" charset="0"/>
              </a:rPr>
              <a:t>Make an</a:t>
            </a:r>
            <a:endParaRPr lang="en-US" sz="5400" dirty="0">
              <a:latin typeface="28 Days Later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378" y="990600"/>
            <a:ext cx="38082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spc="3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IMPACT</a:t>
            </a:r>
            <a:endParaRPr lang="en-US" sz="8800" spc="3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286000"/>
            <a:ext cx="27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300" dirty="0" smtClean="0">
                <a:latin typeface="Impact" pitchFamily="34" charset="0"/>
              </a:rPr>
              <a:t>Excellent Customer</a:t>
            </a:r>
            <a:endParaRPr lang="en-US" spc="300" dirty="0">
              <a:latin typeface="Impac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2514600"/>
            <a:ext cx="2606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 dirty="0" smtClean="0">
                <a:latin typeface="Impact" pitchFamily="34" charset="0"/>
              </a:rPr>
              <a:t>Service Principles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5943600"/>
            <a:ext cx="2297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© 2016 Rhett Laubach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54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1440"/>
            <a:ext cx="9279025" cy="69494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4572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3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THE TODDLER PRINCIPLE</a:t>
            </a:r>
            <a:endParaRPr lang="en-US" sz="3600" spc="3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3124200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spc="-15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Friendly first.</a:t>
            </a:r>
            <a:endParaRPr lang="en-US" sz="3200" i="1" spc="-1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4572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3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THE TOYOTA PRINCIPLE</a:t>
            </a:r>
            <a:endParaRPr lang="en-US" sz="3600" spc="3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7526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spc="-1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Enable and encourage problem solving right now.</a:t>
            </a:r>
            <a:endParaRPr lang="en-US" sz="3200" i="1" spc="-1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</a:endParaRPr>
          </a:p>
        </p:txBody>
      </p:sp>
      <p:pic>
        <p:nvPicPr>
          <p:cNvPr id="4" name="Picture 3" descr="Toyo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5036" y="3124200"/>
            <a:ext cx="5153516" cy="3358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 descr="Bill_Gates.jpg"/>
            <p:cNvPicPr>
              <a:picLocks noChangeAspect="1"/>
            </p:cNvPicPr>
            <p:nvPr/>
          </p:nvPicPr>
          <p:blipFill>
            <a:blip r:embed="rId2" cstate="print"/>
            <a:srcRect l="22239" t="4943" r="42343" b="39447"/>
            <a:stretch>
              <a:fillRect/>
            </a:stretch>
          </p:blipFill>
          <p:spPr>
            <a:xfrm>
              <a:off x="0" y="0"/>
              <a:ext cx="3276600" cy="342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Tom_Hanks.jpg"/>
            <p:cNvPicPr>
              <a:picLocks noChangeAspect="1"/>
            </p:cNvPicPr>
            <p:nvPr/>
          </p:nvPicPr>
          <p:blipFill>
            <a:blip r:embed="rId3" cstate="print"/>
            <a:srcRect l="40263" t="6667" r="5557"/>
            <a:stretch>
              <a:fillRect/>
            </a:stretch>
          </p:blipFill>
          <p:spPr>
            <a:xfrm>
              <a:off x="6172200" y="0"/>
              <a:ext cx="2971800" cy="6400800"/>
            </a:xfrm>
            <a:prstGeom prst="rect">
              <a:avLst/>
            </a:prstGeom>
          </p:spPr>
        </p:pic>
        <p:pic>
          <p:nvPicPr>
            <p:cNvPr id="8" name="Picture 7" descr="OprahWinfrey.jpg"/>
            <p:cNvPicPr>
              <a:picLocks noChangeAspect="1"/>
            </p:cNvPicPr>
            <p:nvPr/>
          </p:nvPicPr>
          <p:blipFill>
            <a:blip r:embed="rId4" cstate="print"/>
            <a:srcRect l="20835" r="26384"/>
            <a:stretch>
              <a:fillRect/>
            </a:stretch>
          </p:blipFill>
          <p:spPr>
            <a:xfrm>
              <a:off x="3276600" y="0"/>
              <a:ext cx="2895600" cy="6858000"/>
            </a:xfrm>
            <a:prstGeom prst="rect">
              <a:avLst/>
            </a:prstGeom>
          </p:spPr>
        </p:pic>
        <p:pic>
          <p:nvPicPr>
            <p:cNvPr id="5" name="Picture 4" descr="Donald_Trump.jpg"/>
            <p:cNvPicPr>
              <a:picLocks noChangeAspect="1"/>
            </p:cNvPicPr>
            <p:nvPr/>
          </p:nvPicPr>
          <p:blipFill>
            <a:blip r:embed="rId5" cstate="print"/>
            <a:srcRect t="7558" b="13953"/>
            <a:stretch>
              <a:fillRect/>
            </a:stretch>
          </p:blipFill>
          <p:spPr>
            <a:xfrm>
              <a:off x="0" y="3429000"/>
              <a:ext cx="3276600" cy="3429000"/>
            </a:xfrm>
            <a:prstGeom prst="rect">
              <a:avLst/>
            </a:prstGeom>
          </p:spPr>
        </p:pic>
        <p:pic>
          <p:nvPicPr>
            <p:cNvPr id="10" name="Picture 9" descr="Pistol_Pete.jpg"/>
            <p:cNvPicPr>
              <a:picLocks noChangeAspect="1"/>
            </p:cNvPicPr>
            <p:nvPr/>
          </p:nvPicPr>
          <p:blipFill>
            <a:blip r:embed="rId6" cstate="print"/>
            <a:srcRect b="33334"/>
            <a:stretch>
              <a:fillRect/>
            </a:stretch>
          </p:blipFill>
          <p:spPr>
            <a:xfrm>
              <a:off x="3276600" y="3924300"/>
              <a:ext cx="5867400" cy="29337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-304800" y="152400"/>
            <a:ext cx="861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59587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THE WALKING BILLBOARD PRINCIPLE</a:t>
            </a:r>
            <a:endParaRPr lang="en-US" sz="2400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057400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spc="-1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….</a:t>
            </a:r>
            <a:endParaRPr lang="en-US" sz="3200" i="1" spc="-1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 descr="Bill_Gates.jpg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</a:blip>
            <a:srcRect l="22239" t="4943" r="42343" b="39447"/>
            <a:stretch>
              <a:fillRect/>
            </a:stretch>
          </p:blipFill>
          <p:spPr>
            <a:xfrm>
              <a:off x="0" y="0"/>
              <a:ext cx="3276600" cy="342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Tom_Hanks.jpg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</a:blip>
            <a:srcRect l="40263" t="6667" r="5557"/>
            <a:stretch>
              <a:fillRect/>
            </a:stretch>
          </p:blipFill>
          <p:spPr>
            <a:xfrm>
              <a:off x="6172200" y="0"/>
              <a:ext cx="2971800" cy="6400800"/>
            </a:xfrm>
            <a:prstGeom prst="rect">
              <a:avLst/>
            </a:prstGeom>
          </p:spPr>
        </p:pic>
        <p:pic>
          <p:nvPicPr>
            <p:cNvPr id="8" name="Picture 7" descr="OprahWinfrey.jpg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</a:blip>
            <a:srcRect l="20835" r="26384"/>
            <a:stretch>
              <a:fillRect/>
            </a:stretch>
          </p:blipFill>
          <p:spPr>
            <a:xfrm>
              <a:off x="3276600" y="0"/>
              <a:ext cx="2895600" cy="6858000"/>
            </a:xfrm>
            <a:prstGeom prst="rect">
              <a:avLst/>
            </a:prstGeom>
          </p:spPr>
        </p:pic>
        <p:pic>
          <p:nvPicPr>
            <p:cNvPr id="5" name="Picture 4" descr="Donald_Trump.jpg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</a:blip>
            <a:srcRect t="7558" b="13953"/>
            <a:stretch>
              <a:fillRect/>
            </a:stretch>
          </p:blipFill>
          <p:spPr>
            <a:xfrm>
              <a:off x="0" y="3429000"/>
              <a:ext cx="3276600" cy="3429000"/>
            </a:xfrm>
            <a:prstGeom prst="rect">
              <a:avLst/>
            </a:prstGeom>
          </p:spPr>
        </p:pic>
        <p:pic>
          <p:nvPicPr>
            <p:cNvPr id="10" name="Picture 9" descr="Pistol_Pete.jpg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</a:blip>
            <a:srcRect b="33334"/>
            <a:stretch>
              <a:fillRect/>
            </a:stretch>
          </p:blipFill>
          <p:spPr>
            <a:xfrm>
              <a:off x="3276600" y="3924300"/>
              <a:ext cx="5867400" cy="29337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-304800" y="152400"/>
            <a:ext cx="861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59587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THE WALKING BILLBOARD PRINCIPLE</a:t>
            </a:r>
            <a:endParaRPr lang="en-US" sz="2400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3962400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spc="-1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You are the brand.</a:t>
            </a:r>
            <a:endParaRPr lang="en-US" sz="3200" i="1" spc="-1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4572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3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THE YOURSPACE PRINCIPLE</a:t>
            </a:r>
            <a:endParaRPr lang="en-US" sz="3600" spc="3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1752600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spc="-1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Your way + My way = Our Way</a:t>
            </a:r>
            <a:endParaRPr lang="en-US" sz="3200" i="1" spc="-1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</a:endParaRPr>
          </a:p>
        </p:txBody>
      </p:sp>
      <p:pic>
        <p:nvPicPr>
          <p:cNvPr id="5" name="Picture 4" descr="Students_Professors.jpg"/>
          <p:cNvPicPr>
            <a:picLocks noChangeAspect="1"/>
          </p:cNvPicPr>
          <p:nvPr/>
        </p:nvPicPr>
        <p:blipFill>
          <a:blip r:embed="rId2" cstate="print"/>
          <a:srcRect t="5556" b="38889"/>
          <a:stretch>
            <a:fillRect/>
          </a:stretch>
        </p:blipFill>
        <p:spPr>
          <a:xfrm>
            <a:off x="0" y="2362200"/>
            <a:ext cx="9144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4572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3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THE THUNDER PRINCIPLE</a:t>
            </a:r>
            <a:endParaRPr lang="en-US" sz="3600" spc="3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14478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spc="-1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Have one face for the organization. </a:t>
            </a:r>
            <a:endParaRPr lang="en-US" sz="3200" i="1" spc="-1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</a:endParaRPr>
          </a:p>
        </p:txBody>
      </p:sp>
      <p:pic>
        <p:nvPicPr>
          <p:cNvPr id="5" name="Picture 4" descr="P. Winemiller Headshots 00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750" y="2362200"/>
            <a:ext cx="2559911" cy="3200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 descr="oklahoma-city-thunde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00" y="4693020"/>
            <a:ext cx="937731" cy="10244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33768" y="5681832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Pete </a:t>
            </a:r>
            <a:r>
              <a:rPr lang="en-US" sz="1600" i="1" dirty="0" err="1" smtClean="0"/>
              <a:t>Winemiller</a:t>
            </a:r>
            <a:endParaRPr lang="en-US" sz="1600" i="1" dirty="0" smtClean="0"/>
          </a:p>
          <a:p>
            <a:pPr algn="r"/>
            <a:r>
              <a:rPr lang="en-US" sz="1600" i="1" dirty="0" smtClean="0"/>
              <a:t>Senior VP, Guest Relations</a:t>
            </a:r>
          </a:p>
          <a:p>
            <a:pPr algn="r"/>
            <a:r>
              <a:rPr lang="en-US" sz="1600" i="1" dirty="0" smtClean="0"/>
              <a:t>Oklahoma City Thunder</a:t>
            </a:r>
          </a:p>
          <a:p>
            <a:pPr algn="r"/>
            <a:r>
              <a:rPr lang="en-US" sz="1600" i="1" dirty="0" smtClean="0"/>
              <a:t>NBA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96235"/>
            <a:ext cx="9144000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938" indent="-515938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THUNDER PRINCIPLE</a:t>
            </a:r>
            <a:r>
              <a:rPr lang="en-US" sz="2400" dirty="0" smtClean="0"/>
              <a:t>  Have one face for the organization.</a:t>
            </a:r>
            <a:endParaRPr lang="en-US" sz="28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5938" indent="-515938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YOURSPACE PRINCIPLE  </a:t>
            </a:r>
            <a:r>
              <a:rPr lang="en-US" sz="2400" dirty="0" smtClean="0"/>
              <a:t>Your way + My way = Our Way.</a:t>
            </a:r>
            <a:endParaRPr lang="en-US" sz="28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5938" indent="-515938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WALKING BILLBOARD PRINCIPLE  </a:t>
            </a:r>
            <a:r>
              <a:rPr lang="en-US" sz="2400" dirty="0" smtClean="0"/>
              <a:t>You are the brand.</a:t>
            </a:r>
            <a:endParaRPr lang="en-US" sz="28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5938" indent="-515938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TOYOTA PRINCIPLE  </a:t>
            </a:r>
            <a:r>
              <a:rPr lang="en-US" sz="2300" dirty="0" smtClean="0"/>
              <a:t>Enable and encourage problem solving right now.</a:t>
            </a:r>
            <a:endParaRPr lang="en-US" sz="23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5938" indent="-515938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TODDLER PRINCIPLE  </a:t>
            </a:r>
            <a:r>
              <a:rPr lang="en-US" sz="2400" dirty="0" smtClean="0"/>
              <a:t>Friendly first.</a:t>
            </a:r>
            <a:endParaRPr lang="en-US" sz="28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5938" indent="-515938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FRESH AIR PRINCIPLE  </a:t>
            </a:r>
            <a:r>
              <a:rPr lang="en-US" sz="2400" dirty="0" smtClean="0"/>
              <a:t>Ask great questions.</a:t>
            </a:r>
            <a:endParaRPr lang="en-US" sz="28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5938" indent="-515938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IRVING PRINCIPLE  </a:t>
            </a:r>
            <a:r>
              <a:rPr lang="en-US" sz="2400" dirty="0" smtClean="0"/>
              <a:t>Get clear on why you are successful.</a:t>
            </a:r>
            <a:endParaRPr lang="en-US" sz="28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5938" indent="-515938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TONY BENNETT PRINCIPLE  </a:t>
            </a:r>
            <a:r>
              <a:rPr lang="en-US" sz="1900" dirty="0" smtClean="0"/>
              <a:t>Have a veteran’s expertise and a novice’s energy.</a:t>
            </a:r>
            <a:endParaRPr lang="en-US" sz="19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5938" indent="-515938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PLATINUM RULE PRINCIPLE  </a:t>
            </a:r>
            <a:r>
              <a:rPr lang="en-US" sz="2000" dirty="0" smtClean="0"/>
              <a:t>Do unto others as they’d like done unto them.</a:t>
            </a:r>
            <a:endParaRPr lang="en-US" sz="28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5938" indent="-515938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SPACE PRINCIPLE  </a:t>
            </a:r>
            <a:r>
              <a:rPr lang="en-US" sz="2400" dirty="0" smtClean="0"/>
              <a:t>Build on what works.</a:t>
            </a:r>
            <a:endParaRPr lang="en-US" sz="28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5938" indent="-515938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CHICKEN LITTLE PRINCIPLE  </a:t>
            </a:r>
            <a:r>
              <a:rPr lang="en-US" sz="2400" dirty="0" smtClean="0"/>
              <a:t>Emphasize the positive.</a:t>
            </a:r>
            <a:endParaRPr lang="en-US" sz="28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5938" indent="-515938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7-IRON PRINCIPLE </a:t>
            </a:r>
            <a:r>
              <a:rPr lang="en-US" sz="2800" dirty="0" smtClean="0"/>
              <a:t> </a:t>
            </a:r>
            <a:r>
              <a:rPr lang="en-US" sz="2400" dirty="0" smtClean="0"/>
              <a:t>Excellent service is elemental.</a:t>
            </a:r>
            <a:endParaRPr lang="en-US" sz="28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76200"/>
            <a:ext cx="5327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12 EXCELLENT SERVICE PRINCIPLES</a:t>
            </a:r>
            <a:endParaRPr lang="en-US" sz="2800" b="1" dirty="0">
              <a:solidFill>
                <a:schemeClr val="bg1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ter-drop-with-rip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104900"/>
            <a:ext cx="7010400" cy="5257800"/>
          </a:xfrm>
          <a:prstGeom prst="rect">
            <a:avLst/>
          </a:prstGeom>
        </p:spPr>
      </p:pic>
      <p:pic>
        <p:nvPicPr>
          <p:cNvPr id="8" name="Picture 7" descr="Core_Four_Logo_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1302" y="5467120"/>
            <a:ext cx="2391595" cy="11250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304800"/>
            <a:ext cx="2563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28 Days Later" pitchFamily="34" charset="0"/>
              </a:rPr>
              <a:t>Make an</a:t>
            </a:r>
            <a:endParaRPr lang="en-US" sz="5400" dirty="0">
              <a:latin typeface="28 Days Later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378" y="990600"/>
            <a:ext cx="38082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spc="3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IMPACT</a:t>
            </a:r>
            <a:endParaRPr lang="en-US" sz="8800" spc="3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286000"/>
            <a:ext cx="27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300" dirty="0" smtClean="0">
                <a:latin typeface="Impact" pitchFamily="34" charset="0"/>
              </a:rPr>
              <a:t>Excellent Customer</a:t>
            </a:r>
            <a:endParaRPr lang="en-US" spc="300" dirty="0">
              <a:latin typeface="Impac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2514600"/>
            <a:ext cx="2606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 dirty="0" smtClean="0">
                <a:latin typeface="Impact" pitchFamily="34" charset="0"/>
              </a:rPr>
              <a:t>Service Principles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5943600"/>
            <a:ext cx="2297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© 2016 Rhett Laubach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137160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spc="-150" dirty="0" smtClean="0">
                <a:latin typeface="Candara" pitchFamily="34" charset="0"/>
              </a:rPr>
              <a:t>What does great customer service look like?</a:t>
            </a:r>
          </a:p>
        </p:txBody>
      </p:sp>
      <p:pic>
        <p:nvPicPr>
          <p:cNvPr id="8" name="Picture 7" descr="Water_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905000"/>
            <a:ext cx="9449683" cy="1447800"/>
          </a:xfrm>
          <a:prstGeom prst="rect">
            <a:avLst/>
          </a:prstGeom>
        </p:spPr>
      </p:pic>
      <p:pic>
        <p:nvPicPr>
          <p:cNvPr id="4" name="Picture 3" descr="Gold_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657600"/>
            <a:ext cx="3905250" cy="2352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066800" y="3886200"/>
            <a:ext cx="19111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Excellent 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Service 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Principles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l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46032" y="0"/>
            <a:ext cx="1029003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5334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3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THE 7-IRON PRINCIPLE</a:t>
            </a:r>
            <a:endParaRPr lang="en-US" sz="3600" spc="3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057400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spc="-1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Excellent service is elemental.</a:t>
            </a:r>
            <a:endParaRPr lang="en-US" sz="3200" i="1" spc="-1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icken_Little_Black_Background.jpg"/>
          <p:cNvPicPr>
            <a:picLocks noChangeAspect="1"/>
          </p:cNvPicPr>
          <p:nvPr/>
        </p:nvPicPr>
        <p:blipFill>
          <a:blip r:embed="rId2" cstate="print"/>
          <a:srcRect r="21667"/>
          <a:stretch>
            <a:fillRect/>
          </a:stretch>
        </p:blipFill>
        <p:spPr>
          <a:xfrm>
            <a:off x="-762171" y="0"/>
            <a:ext cx="990617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4572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spc="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THE CHICKEN LITTLE PRINCIPLE</a:t>
            </a:r>
            <a:endParaRPr lang="en-US" sz="3000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962400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spc="-15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Emphasize the positive. </a:t>
            </a:r>
            <a:endParaRPr lang="en-US" sz="3200" i="1" spc="-1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533400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3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THE OPEN SPACE PRINCIPLE</a:t>
            </a:r>
            <a:endParaRPr lang="en-US" sz="2800" spc="3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057400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spc="-1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Build on what works.</a:t>
            </a:r>
            <a:endParaRPr lang="en-US" sz="3200" i="1" spc="-1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</a:endParaRPr>
          </a:p>
        </p:txBody>
      </p:sp>
      <p:pic>
        <p:nvPicPr>
          <p:cNvPr id="4" name="Picture 3" descr="Dots.gif"/>
          <p:cNvPicPr>
            <a:picLocks noChangeAspect="1"/>
          </p:cNvPicPr>
          <p:nvPr/>
        </p:nvPicPr>
        <p:blipFill>
          <a:blip r:embed="rId2" cstate="print"/>
          <a:srcRect l="16901" t="18421" r="21127" b="13158"/>
          <a:stretch>
            <a:fillRect/>
          </a:stretch>
        </p:blipFill>
        <p:spPr>
          <a:xfrm>
            <a:off x="1244600" y="3559629"/>
            <a:ext cx="2235200" cy="268877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8200" y="3352800"/>
            <a:ext cx="3048000" cy="28956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tinum_C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5334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THE PLATINUM RULE PRINCIPLE</a:t>
            </a:r>
            <a:endParaRPr lang="en-US" sz="2400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058650"/>
            <a:ext cx="5029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spc="-15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“Do unto others as they’d like done unto them.”</a:t>
            </a:r>
          </a:p>
          <a:p>
            <a:r>
              <a:rPr lang="en-US" sz="2400" i="1" spc="-15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Tony Alessandra</a:t>
            </a:r>
            <a:endParaRPr lang="en-US" sz="2400" i="1" spc="-1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ny_Benne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2714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5334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THE TONY </a:t>
            </a:r>
          </a:p>
          <a:p>
            <a:pPr algn="r"/>
            <a:r>
              <a:rPr lang="en-US" sz="3200" b="1" spc="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BENNETT </a:t>
            </a:r>
          </a:p>
          <a:p>
            <a:pPr algn="r"/>
            <a:r>
              <a:rPr lang="en-US" sz="3200" b="1" spc="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PRINCIPLE</a:t>
            </a:r>
            <a:endParaRPr lang="en-US" sz="3200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5323582"/>
            <a:ext cx="419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spc="-15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Have a veteran’s expertise and a novice’s energy.</a:t>
            </a:r>
            <a:endParaRPr lang="en-US" sz="3200" i="1" spc="-1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enna_Be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438400"/>
            <a:ext cx="4654296" cy="40326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4572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3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THE IRVING PRINCIPLE</a:t>
            </a:r>
            <a:endParaRPr lang="en-US" sz="3600" spc="3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362200"/>
            <a:ext cx="3429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spc="-1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Get clear on why you are successful. </a:t>
            </a:r>
            <a:endParaRPr lang="en-US" sz="3200" i="1" spc="-1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4572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3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THE FRESH AIR </a:t>
            </a:r>
          </a:p>
          <a:p>
            <a:r>
              <a:rPr lang="en-US" sz="3600" b="1" spc="3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PRINCIPLE</a:t>
            </a:r>
            <a:endParaRPr lang="en-US" sz="3600" spc="3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2590800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spc="-1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Ask great questions.</a:t>
            </a:r>
            <a:endParaRPr lang="en-US" sz="3200" i="1" spc="-1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</a:endParaRPr>
          </a:p>
        </p:txBody>
      </p:sp>
      <p:pic>
        <p:nvPicPr>
          <p:cNvPr id="4" name="Picture 3" descr="AT-color-7493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3048000"/>
            <a:ext cx="3095625" cy="3810000"/>
          </a:xfrm>
          <a:prstGeom prst="rect">
            <a:avLst/>
          </a:prstGeom>
        </p:spPr>
      </p:pic>
      <p:pic>
        <p:nvPicPr>
          <p:cNvPr id="5" name="Picture 4" descr="AT-color-749323.jpg"/>
          <p:cNvPicPr>
            <a:picLocks noChangeAspect="1"/>
          </p:cNvPicPr>
          <p:nvPr/>
        </p:nvPicPr>
        <p:blipFill>
          <a:blip r:embed="rId2" cstate="print"/>
          <a:srcRect b="74000"/>
          <a:stretch>
            <a:fillRect/>
          </a:stretch>
        </p:blipFill>
        <p:spPr>
          <a:xfrm>
            <a:off x="5562600" y="2057400"/>
            <a:ext cx="3095625" cy="990600"/>
          </a:xfrm>
          <a:prstGeom prst="rect">
            <a:avLst/>
          </a:prstGeom>
        </p:spPr>
      </p:pic>
      <p:pic>
        <p:nvPicPr>
          <p:cNvPr id="8" name="Picture 7" descr="AT-color-749323.jpg"/>
          <p:cNvPicPr>
            <a:picLocks noChangeAspect="1"/>
          </p:cNvPicPr>
          <p:nvPr/>
        </p:nvPicPr>
        <p:blipFill>
          <a:blip r:embed="rId2" cstate="print"/>
          <a:srcRect b="74000"/>
          <a:stretch>
            <a:fillRect/>
          </a:stretch>
        </p:blipFill>
        <p:spPr>
          <a:xfrm>
            <a:off x="5562600" y="1066800"/>
            <a:ext cx="3095625" cy="990600"/>
          </a:xfrm>
          <a:prstGeom prst="rect">
            <a:avLst/>
          </a:prstGeom>
        </p:spPr>
      </p:pic>
      <p:pic>
        <p:nvPicPr>
          <p:cNvPr id="9" name="Picture 8" descr="AT-color-749323.jpg"/>
          <p:cNvPicPr>
            <a:picLocks noChangeAspect="1"/>
          </p:cNvPicPr>
          <p:nvPr/>
        </p:nvPicPr>
        <p:blipFill>
          <a:blip r:embed="rId2" cstate="print"/>
          <a:srcRect b="74000"/>
          <a:stretch>
            <a:fillRect/>
          </a:stretch>
        </p:blipFill>
        <p:spPr>
          <a:xfrm>
            <a:off x="5562600" y="152400"/>
            <a:ext cx="3095625" cy="990600"/>
          </a:xfrm>
          <a:prstGeom prst="rect">
            <a:avLst/>
          </a:prstGeom>
        </p:spPr>
      </p:pic>
      <p:pic>
        <p:nvPicPr>
          <p:cNvPr id="10" name="Picture 9" descr="AT-color-749323.jpg"/>
          <p:cNvPicPr>
            <a:picLocks noChangeAspect="1"/>
          </p:cNvPicPr>
          <p:nvPr/>
        </p:nvPicPr>
        <p:blipFill>
          <a:blip r:embed="rId2" cstate="print"/>
          <a:srcRect b="74000"/>
          <a:stretch>
            <a:fillRect/>
          </a:stretch>
        </p:blipFill>
        <p:spPr>
          <a:xfrm>
            <a:off x="5562600" y="0"/>
            <a:ext cx="3095625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281</Words>
  <Application>Microsoft Office PowerPoint</Application>
  <PresentationFormat>On-screen Show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Rhett</dc:creator>
  <cp:lastModifiedBy>Rhett Laubach</cp:lastModifiedBy>
  <cp:revision>126</cp:revision>
  <dcterms:created xsi:type="dcterms:W3CDTF">2011-04-25T00:07:23Z</dcterms:created>
  <dcterms:modified xsi:type="dcterms:W3CDTF">2016-03-02T14:02:12Z</dcterms:modified>
</cp:coreProperties>
</file>