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0" r:id="rId3"/>
    <p:sldId id="286" r:id="rId4"/>
    <p:sldId id="295" r:id="rId5"/>
    <p:sldId id="271" r:id="rId6"/>
    <p:sldId id="287" r:id="rId7"/>
    <p:sldId id="272" r:id="rId8"/>
    <p:sldId id="273" r:id="rId9"/>
    <p:sldId id="274" r:id="rId10"/>
    <p:sldId id="275" r:id="rId11"/>
    <p:sldId id="276" r:id="rId12"/>
    <p:sldId id="277" r:id="rId13"/>
    <p:sldId id="289" r:id="rId14"/>
    <p:sldId id="290" r:id="rId15"/>
    <p:sldId id="26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3288" y="-1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0852-D6EF-4602-A29D-74FDEE5ADCA2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4F712-42F0-472B-A508-78C725323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19510-6131-4784-9840-0163C1A629C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E647-B523-4515-95D0-4EE60DBFF4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9DD5-4C89-4DFB-8AA0-16F5DA25AE4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19510-6131-4784-9840-0163C1A629C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1BC34-F18C-4197-B5BF-22A9628359E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F712-42F0-472B-A508-78C725323E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7086-B9B3-43CA-BFF1-04E2165B791C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9FAE-29D4-41DD-9FDF-366F7F9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489" y="-48020"/>
            <a:ext cx="9296400" cy="6917309"/>
          </a:xfrm>
          <a:prstGeom prst="rect">
            <a:avLst/>
          </a:prstGeom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2667000" y="304800"/>
            <a:ext cx="594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Keys to 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Employee Engagement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6" name="Picture 8" descr="YNS_color_logo_no_backgroun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953000"/>
            <a:ext cx="24003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876800" y="60198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RHETT LAUBACH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-533400"/>
            <a:ext cx="2430474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 </a:t>
            </a:r>
            <a:endParaRPr lang="en-US" sz="239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hett Laubach\Pictures\Misc\Smiley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05200" y="1524000"/>
            <a:ext cx="11430000" cy="7620000"/>
          </a:xfrm>
          <a:prstGeom prst="rect">
            <a:avLst/>
          </a:prstGeo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81200" y="457200"/>
            <a:ext cx="666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Calibri" pitchFamily="34" charset="0"/>
              </a:rPr>
              <a:t>emotions</a:t>
            </a:r>
            <a:endParaRPr lang="en-US" sz="6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hett Laubach\Pictures\Misc\Training_Whe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685800" y="5029200"/>
            <a:ext cx="666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alibri" pitchFamily="34" charset="0"/>
              </a:rPr>
              <a:t>training</a:t>
            </a:r>
            <a:endParaRPr lang="en-US" sz="6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hett Laubach\Pictures\Animals\Lazy_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0"/>
            <a:ext cx="10495604" cy="6858000"/>
          </a:xfrm>
          <a:prstGeom prst="rect">
            <a:avLst/>
          </a:prstGeo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343400" y="1066800"/>
            <a:ext cx="666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lazy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_Ke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61505">
            <a:off x="4359090" y="880392"/>
            <a:ext cx="6565076" cy="5327188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1905000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Coaching</a:t>
            </a:r>
          </a:p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Conversations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0"/>
            <a:ext cx="2430474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 </a:t>
            </a:r>
            <a:endParaRPr lang="en-US" sz="239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wing_From_H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-332362"/>
            <a:ext cx="4953000" cy="7418962"/>
          </a:xfrm>
          <a:prstGeom prst="rect">
            <a:avLst/>
          </a:prstGeom>
          <a:ln w="57150">
            <a:solidFill>
              <a:srgbClr val="003300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33400"/>
            <a:ext cx="434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BEST MOMENTS</a:t>
            </a:r>
          </a:p>
          <a:p>
            <a:endParaRPr lang="en-US" sz="4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CHALLENGING</a:t>
            </a:r>
          </a:p>
          <a:p>
            <a:endParaRPr lang="en-US" sz="4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 ONE THING</a:t>
            </a:r>
          </a:p>
          <a:p>
            <a:endParaRPr lang="en-US" sz="4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NEEDS</a:t>
            </a:r>
          </a:p>
          <a:p>
            <a:endParaRPr lang="en-US" sz="4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PEERS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905000" y="-762000"/>
            <a:ext cx="2362200" cy="838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bstract_Background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-87489" y="-48020"/>
            <a:ext cx="9296400" cy="6917309"/>
          </a:xfrm>
          <a:prstGeom prst="rect">
            <a:avLst/>
          </a:prstGeom>
        </p:spPr>
      </p:pic>
      <p:pic>
        <p:nvPicPr>
          <p:cNvPr id="8" name="Picture 7" descr="At_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381000"/>
            <a:ext cx="1143000" cy="1143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3200400" y="5715000"/>
            <a:ext cx="3393365" cy="890585"/>
            <a:chOff x="883353" y="5715000"/>
            <a:chExt cx="3393365" cy="890585"/>
          </a:xfrm>
        </p:grpSpPr>
        <p:pic>
          <p:nvPicPr>
            <p:cNvPr id="12" name="Picture 11" descr="YNS_color_logo_high_re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0" y="5715000"/>
              <a:ext cx="1781743" cy="838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83353" y="6236253"/>
              <a:ext cx="3393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a                                       production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09600" y="457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sz="3200" dirty="0" smtClean="0">
                <a:latin typeface="+mj-lt"/>
              </a:rPr>
              <a:t>RHETT</a:t>
            </a:r>
            <a:endParaRPr lang="en-US" dirty="0" smtClean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990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sz="3200" dirty="0" smtClean="0">
                <a:latin typeface="+mj-lt"/>
              </a:rPr>
              <a:t>YourNextSpeaker.com</a:t>
            </a:r>
            <a:endParaRPr lang="en-US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81000" y="1828800"/>
            <a:ext cx="9906000" cy="132343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www.YourNextSpeaker.com</a:t>
            </a:r>
          </a:p>
          <a:p>
            <a:pPr algn="ctr"/>
            <a:r>
              <a:rPr lang="en-US" sz="4000" smtClean="0">
                <a:solidFill>
                  <a:schemeClr val="tx2"/>
                </a:solidFill>
                <a:latin typeface="+mj-lt"/>
              </a:rPr>
              <a:t>www.AuthenticityRules.com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1148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 smtClean="0">
                <a:latin typeface="+mj-lt"/>
              </a:rPr>
              <a:t>Facebook</a:t>
            </a:r>
          </a:p>
          <a:p>
            <a:pPr marL="457200" indent="-457200"/>
            <a:r>
              <a:rPr lang="en-US" sz="3200" smtClean="0">
                <a:latin typeface="+mj-lt"/>
              </a:rPr>
              <a:t>Twitter - @RhettLaubach</a:t>
            </a:r>
            <a:endParaRPr lang="en-US" dirty="0" smtClean="0">
              <a:latin typeface="+mj-lt"/>
            </a:endParaRPr>
          </a:p>
          <a:p>
            <a:pPr marL="457200" indent="-457200"/>
            <a:r>
              <a:rPr lang="en-US" sz="3200" smtClean="0">
                <a:latin typeface="+mj-lt"/>
              </a:rPr>
              <a:t>LinkedIn</a:t>
            </a:r>
            <a:endParaRPr lang="en-US" sz="3200" dirty="0" smtClean="0"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517366" y="5167154"/>
            <a:ext cx="210312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NS_Logo_High_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346970"/>
            <a:ext cx="16040101" cy="7545878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38150" y="279400"/>
            <a:ext cx="78350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Problem Secretary Normal" pitchFamily="2" charset="0"/>
              </a:rPr>
              <a:t>Rhett Laubach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1709" y="844034"/>
            <a:ext cx="3913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smtClean="0">
                <a:solidFill>
                  <a:srgbClr val="F67C1B"/>
                </a:solidFill>
                <a:latin typeface="Problem Secretary Normal" pitchFamily="2" charset="0"/>
              </a:rPr>
              <a:t>Edmond, OK</a:t>
            </a:r>
            <a:endParaRPr lang="en-US" sz="4800" dirty="0">
              <a:solidFill>
                <a:srgbClr val="F67C1B"/>
              </a:solidFill>
              <a:latin typeface="Problem Secretary Normal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il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266700" y="2362200"/>
            <a:ext cx="8648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alibri" pitchFamily="34" charset="0"/>
              </a:rPr>
              <a:t>Are you drawing the best out of your team?</a:t>
            </a:r>
            <a:endParaRPr lang="en-US" sz="6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6" name="Picture 8" descr="YNS_color_logo_no_backgroun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213350"/>
            <a:ext cx="24003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Boy_Gap_Teeth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0"/>
            <a:ext cx="531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92575"/>
            <a:ext cx="4343400" cy="1470025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4800" i="1" dirty="0" smtClean="0"/>
              <a:t>A trained brain is not very good at seeing things differently.</a:t>
            </a:r>
            <a:r>
              <a:rPr lang="en-US" sz="48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480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4800" i="1" dirty="0"/>
          </a:p>
        </p:txBody>
      </p:sp>
      <p:sp>
        <p:nvSpPr>
          <p:cNvPr id="4" name="Oval 3"/>
          <p:cNvSpPr/>
          <p:nvPr/>
        </p:nvSpPr>
        <p:spPr>
          <a:xfrm>
            <a:off x="685800" y="5943600"/>
            <a:ext cx="3200400" cy="182880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wing_From_H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-332362"/>
            <a:ext cx="4953000" cy="7418962"/>
          </a:xfrm>
          <a:prstGeom prst="rect">
            <a:avLst/>
          </a:prstGeom>
          <a:ln w="57150">
            <a:solidFill>
              <a:srgbClr val="003300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533400"/>
            <a:ext cx="434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Encourage Up</a:t>
            </a: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Target Down</a:t>
            </a: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 Strengthen In</a:t>
            </a: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 Weaken Out</a:t>
            </a: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Make it Sharp</a:t>
            </a: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Rock the Gap</a:t>
            </a:r>
          </a:p>
        </p:txBody>
      </p:sp>
      <p:sp>
        <p:nvSpPr>
          <p:cNvPr id="4" name="Oval 3"/>
          <p:cNvSpPr/>
          <p:nvPr/>
        </p:nvSpPr>
        <p:spPr>
          <a:xfrm>
            <a:off x="-1143000" y="1143000"/>
            <a:ext cx="1752600" cy="2514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C Blocks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67665" cy="792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57200" y="4876800"/>
            <a:ext cx="10744200" cy="1371600"/>
          </a:xfrm>
          <a:prstGeom prst="rect">
            <a:avLst/>
          </a:prstGeom>
          <a:solidFill>
            <a:schemeClr val="accent1">
              <a:alpha val="63000"/>
            </a:schemeClr>
          </a:solidFill>
          <a:ln w="857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5105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A Very Simple Word Association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hett Laubach\Pictures\People\Fullscreen capture 1092008 85525 PM.b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43838"/>
          </a:xfrm>
          <a:prstGeom prst="rect">
            <a:avLst/>
          </a:prstGeo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476500" y="4953000"/>
            <a:ext cx="666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youth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hett Laubach\Pictures\People\Jump_Creva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05200"/>
            <a:ext cx="9144000" cy="13716000"/>
          </a:xfrm>
          <a:prstGeom prst="rect">
            <a:avLst/>
          </a:prstGeo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71600" y="4953000"/>
            <a:ext cx="666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alibri" pitchFamily="34" charset="0"/>
              </a:rPr>
              <a:t>risk</a:t>
            </a:r>
            <a:endParaRPr lang="en-US" sz="6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hett Laubach\Pictures\People\Winking_Old_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248400" y="5029200"/>
            <a:ext cx="2628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aging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hett Laubach\Pictures\Misc\Leader_To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29798"/>
            <a:ext cx="9144000" cy="11287798"/>
          </a:xfrm>
          <a:prstGeom prst="rect">
            <a:avLst/>
          </a:prstGeo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09600" y="3505200"/>
            <a:ext cx="3543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Calibri" pitchFamily="34" charset="0"/>
              </a:rPr>
              <a:t>leadership</a:t>
            </a:r>
            <a:endParaRPr lang="en-US" sz="6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105</Words>
  <Application>Microsoft Office PowerPoint</Application>
  <PresentationFormat>On-screen Show (4:3)</PresentationFormat>
  <Paragraphs>58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A trained brain is not very good at seeing things differently.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 Laubach</dc:creator>
  <cp:lastModifiedBy>Rhett Laubach</cp:lastModifiedBy>
  <cp:revision>47</cp:revision>
  <dcterms:created xsi:type="dcterms:W3CDTF">2009-02-13T13:50:01Z</dcterms:created>
  <dcterms:modified xsi:type="dcterms:W3CDTF">2016-03-02T12:57:58Z</dcterms:modified>
</cp:coreProperties>
</file>